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7"/>
  </p:sldMasterIdLst>
  <p:notesMasterIdLst>
    <p:notesMasterId r:id="rId21"/>
  </p:notesMasterIdLst>
  <p:sldIdLst>
    <p:sldId id="267" r:id="rId8"/>
    <p:sldId id="268" r:id="rId9"/>
    <p:sldId id="275" r:id="rId10"/>
    <p:sldId id="307" r:id="rId11"/>
    <p:sldId id="294" r:id="rId12"/>
    <p:sldId id="296" r:id="rId13"/>
    <p:sldId id="276" r:id="rId14"/>
    <p:sldId id="271" r:id="rId15"/>
    <p:sldId id="300" r:id="rId16"/>
    <p:sldId id="303" r:id="rId17"/>
    <p:sldId id="302" r:id="rId18"/>
    <p:sldId id="306" r:id="rId19"/>
    <p:sldId id="290"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00"/>
    <a:srgbClr val="E8DED4"/>
    <a:srgbClr val="FF9933"/>
    <a:srgbClr val="B3B3B3"/>
    <a:srgbClr val="999999"/>
    <a:srgbClr val="E8C9BF"/>
    <a:srgbClr val="E9E402"/>
    <a:srgbClr val="6BA58F"/>
    <a:srgbClr val="1540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2" autoAdjust="0"/>
  </p:normalViewPr>
  <p:slideViewPr>
    <p:cSldViewPr snapToGrid="0" showGuides="1">
      <p:cViewPr varScale="1">
        <p:scale>
          <a:sx n="105" d="100"/>
          <a:sy n="105" d="100"/>
        </p:scale>
        <p:origin x="660" y="96"/>
      </p:cViewPr>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90" d="100"/>
          <a:sy n="90" d="100"/>
        </p:scale>
        <p:origin x="1458" y="90"/>
      </p:cViewPr>
      <p:guideLst/>
    </p:cSldViewPr>
  </p:notesViewPr>
  <p:gridSpacing cx="687600" cy="6876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89280A-0584-4EB4-9D0F-885FD869AEC4}"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da-DK"/>
        </a:p>
      </dgm:t>
    </dgm:pt>
    <dgm:pt modelId="{6DC52002-D636-4099-9FCF-7A5C06FBE963}">
      <dgm:prSet phldrT="[Tekst]" custT="1"/>
      <dgm:spPr/>
      <dgm:t>
        <a:bodyPr/>
        <a:lstStyle/>
        <a:p>
          <a:r>
            <a:rPr lang="da-DK" sz="1600" dirty="0">
              <a:solidFill>
                <a:schemeClr val="tx1"/>
              </a:solidFill>
            </a:rPr>
            <a:t>&lt; 6 mdr./&gt; 6 mdr. </a:t>
          </a:r>
        </a:p>
      </dgm:t>
    </dgm:pt>
    <dgm:pt modelId="{746472F4-AED5-46FE-9F3D-CFEFD960856C}" type="parTrans" cxnId="{A9CBADF9-C255-401C-BA2A-AFC83FFDC797}">
      <dgm:prSet/>
      <dgm:spPr/>
      <dgm:t>
        <a:bodyPr/>
        <a:lstStyle/>
        <a:p>
          <a:endParaRPr lang="da-DK"/>
        </a:p>
      </dgm:t>
    </dgm:pt>
    <dgm:pt modelId="{20BA3296-0503-4D89-AA07-2F7798DB36ED}" type="sibTrans" cxnId="{A9CBADF9-C255-401C-BA2A-AFC83FFDC797}">
      <dgm:prSet/>
      <dgm:spPr/>
      <dgm:t>
        <a:bodyPr/>
        <a:lstStyle/>
        <a:p>
          <a:endParaRPr lang="da-DK"/>
        </a:p>
      </dgm:t>
    </dgm:pt>
    <dgm:pt modelId="{EA349654-6B5A-435E-B664-75423328ECE2}">
      <dgm:prSet phldrT="[Tekst]" custT="1"/>
      <dgm:spPr/>
      <dgm:t>
        <a:bodyPr/>
        <a:lstStyle/>
        <a:p>
          <a:r>
            <a:rPr lang="da-DK" sz="1600" dirty="0">
              <a:solidFill>
                <a:schemeClr val="tx1"/>
              </a:solidFill>
            </a:rPr>
            <a:t>Deeskalerende/eskalerende</a:t>
          </a:r>
        </a:p>
      </dgm:t>
    </dgm:pt>
    <dgm:pt modelId="{991BB28D-C8A7-4FCE-92FA-ACE18B325F85}" type="parTrans" cxnId="{2336B84F-EE05-480C-9FE1-13A38CA7D965}">
      <dgm:prSet/>
      <dgm:spPr/>
      <dgm:t>
        <a:bodyPr/>
        <a:lstStyle/>
        <a:p>
          <a:endParaRPr lang="da-DK"/>
        </a:p>
      </dgm:t>
    </dgm:pt>
    <dgm:pt modelId="{F2B87E18-4D7F-4C37-8466-5AD86948646D}" type="sibTrans" cxnId="{2336B84F-EE05-480C-9FE1-13A38CA7D965}">
      <dgm:prSet/>
      <dgm:spPr/>
      <dgm:t>
        <a:bodyPr/>
        <a:lstStyle/>
        <a:p>
          <a:endParaRPr lang="da-DK"/>
        </a:p>
      </dgm:t>
    </dgm:pt>
    <dgm:pt modelId="{C00D75FD-7F6F-4479-B0C6-D1C0D267305D}">
      <dgm:prSet phldrT="[Tekst]" custT="1"/>
      <dgm:spPr/>
      <dgm:t>
        <a:bodyPr/>
        <a:lstStyle/>
        <a:p>
          <a:r>
            <a:rPr lang="da-DK" sz="1600" dirty="0">
              <a:solidFill>
                <a:schemeClr val="tx1"/>
              </a:solidFill>
            </a:rPr>
            <a:t>Inklusion/Eksklusion</a:t>
          </a:r>
        </a:p>
      </dgm:t>
    </dgm:pt>
    <dgm:pt modelId="{15B1B1C3-B389-433F-A96C-51034FED0A76}" type="parTrans" cxnId="{91C131B4-008C-40AF-9450-81E4916AA1D7}">
      <dgm:prSet/>
      <dgm:spPr/>
      <dgm:t>
        <a:bodyPr/>
        <a:lstStyle/>
        <a:p>
          <a:endParaRPr lang="da-DK"/>
        </a:p>
      </dgm:t>
    </dgm:pt>
    <dgm:pt modelId="{C7432FE4-D79B-463C-8DD8-64D1B59C2407}" type="sibTrans" cxnId="{91C131B4-008C-40AF-9450-81E4916AA1D7}">
      <dgm:prSet/>
      <dgm:spPr/>
      <dgm:t>
        <a:bodyPr/>
        <a:lstStyle/>
        <a:p>
          <a:endParaRPr lang="da-DK"/>
        </a:p>
      </dgm:t>
    </dgm:pt>
    <dgm:pt modelId="{1ADE2948-5C69-4ED9-A040-5FE187AE5F94}">
      <dgm:prSet phldrT="[Tekst]" custT="1"/>
      <dgm:spPr/>
      <dgm:t>
        <a:bodyPr/>
        <a:lstStyle/>
        <a:p>
          <a:r>
            <a:rPr lang="da-DK" sz="1600" dirty="0">
              <a:solidFill>
                <a:schemeClr val="tx1"/>
              </a:solidFill>
            </a:rPr>
            <a:t>Acceptabelt/uacceptabelt</a:t>
          </a:r>
        </a:p>
      </dgm:t>
    </dgm:pt>
    <dgm:pt modelId="{824A47C0-3C51-423F-9D78-148B79A12C69}" type="parTrans" cxnId="{FC32CA40-0106-42AD-9ECA-B1E714FC6624}">
      <dgm:prSet/>
      <dgm:spPr/>
      <dgm:t>
        <a:bodyPr/>
        <a:lstStyle/>
        <a:p>
          <a:endParaRPr lang="da-DK"/>
        </a:p>
      </dgm:t>
    </dgm:pt>
    <dgm:pt modelId="{67532535-5491-4B39-AA95-097AD17566F4}" type="sibTrans" cxnId="{FC32CA40-0106-42AD-9ECA-B1E714FC6624}">
      <dgm:prSet/>
      <dgm:spPr/>
      <dgm:t>
        <a:bodyPr/>
        <a:lstStyle/>
        <a:p>
          <a:endParaRPr lang="da-DK"/>
        </a:p>
      </dgm:t>
    </dgm:pt>
    <dgm:pt modelId="{E33D5187-EDA7-48A2-99A2-0A8F69A04040}">
      <dgm:prSet phldrT="[Tekst]" custT="1"/>
      <dgm:spPr/>
      <dgm:t>
        <a:bodyPr/>
        <a:lstStyle/>
        <a:p>
          <a:r>
            <a:rPr lang="da-DK" sz="1600" dirty="0">
              <a:solidFill>
                <a:schemeClr val="tx1"/>
              </a:solidFill>
            </a:rPr>
            <a:t>Starter inferiørt/slutter inferiørt </a:t>
          </a:r>
        </a:p>
      </dgm:t>
    </dgm:pt>
    <dgm:pt modelId="{0EDB68AD-F9FE-4875-B811-EC7666F9ECDA}" type="parTrans" cxnId="{326FD1BA-F482-49A7-BAC3-931F1FE9FA57}">
      <dgm:prSet/>
      <dgm:spPr/>
      <dgm:t>
        <a:bodyPr/>
        <a:lstStyle/>
        <a:p>
          <a:endParaRPr lang="da-DK"/>
        </a:p>
      </dgm:t>
    </dgm:pt>
    <dgm:pt modelId="{3E4BF65A-F66E-4F30-A23E-AFE03B64DD44}" type="sibTrans" cxnId="{326FD1BA-F482-49A7-BAC3-931F1FE9FA57}">
      <dgm:prSet/>
      <dgm:spPr/>
      <dgm:t>
        <a:bodyPr/>
        <a:lstStyle/>
        <a:p>
          <a:endParaRPr lang="da-DK"/>
        </a:p>
      </dgm:t>
    </dgm:pt>
    <dgm:pt modelId="{1FC7F7A5-4814-4111-83BA-776662160602}">
      <dgm:prSet custT="1"/>
      <dgm:spPr/>
      <dgm:t>
        <a:bodyPr/>
        <a:lstStyle/>
        <a:p>
          <a:r>
            <a:rPr lang="da-DK" sz="1600" dirty="0">
              <a:solidFill>
                <a:schemeClr val="tx1"/>
              </a:solidFill>
            </a:rPr>
            <a:t>Nyankomne/uspecifikke mål </a:t>
          </a:r>
        </a:p>
      </dgm:t>
    </dgm:pt>
    <dgm:pt modelId="{88CD58F4-C701-4918-93D2-BBF10B88BD6A}" type="parTrans" cxnId="{4A62E359-441A-4F72-B4EF-1F3046043517}">
      <dgm:prSet/>
      <dgm:spPr/>
      <dgm:t>
        <a:bodyPr/>
        <a:lstStyle/>
        <a:p>
          <a:endParaRPr lang="da-DK"/>
        </a:p>
      </dgm:t>
    </dgm:pt>
    <dgm:pt modelId="{BE4CF8C3-6BF0-41E5-B702-EADB5DFCDAE9}" type="sibTrans" cxnId="{4A62E359-441A-4F72-B4EF-1F3046043517}">
      <dgm:prSet/>
      <dgm:spPr/>
      <dgm:t>
        <a:bodyPr/>
        <a:lstStyle/>
        <a:p>
          <a:endParaRPr lang="da-DK"/>
        </a:p>
      </dgm:t>
    </dgm:pt>
    <dgm:pt modelId="{C827C4DE-7414-4465-A2AF-67DEF0B29867}" type="pres">
      <dgm:prSet presAssocID="{7889280A-0584-4EB4-9D0F-885FD869AEC4}" presName="diagram" presStyleCnt="0">
        <dgm:presLayoutVars>
          <dgm:dir/>
          <dgm:resizeHandles val="exact"/>
        </dgm:presLayoutVars>
      </dgm:prSet>
      <dgm:spPr/>
    </dgm:pt>
    <dgm:pt modelId="{578A2BF8-E3D8-4739-8BE8-2EE9FE0BDEE1}" type="pres">
      <dgm:prSet presAssocID="{6DC52002-D636-4099-9FCF-7A5C06FBE963}" presName="node" presStyleLbl="node1" presStyleIdx="0" presStyleCnt="6">
        <dgm:presLayoutVars>
          <dgm:bulletEnabled val="1"/>
        </dgm:presLayoutVars>
      </dgm:prSet>
      <dgm:spPr/>
    </dgm:pt>
    <dgm:pt modelId="{BEB7024E-70EC-46AF-A6BD-9D385EC7B963}" type="pres">
      <dgm:prSet presAssocID="{20BA3296-0503-4D89-AA07-2F7798DB36ED}" presName="sibTrans" presStyleCnt="0"/>
      <dgm:spPr/>
    </dgm:pt>
    <dgm:pt modelId="{1FCB0566-6E66-46A7-804E-544206C2C243}" type="pres">
      <dgm:prSet presAssocID="{EA349654-6B5A-435E-B664-75423328ECE2}" presName="node" presStyleLbl="node1" presStyleIdx="1" presStyleCnt="6" custLinFactNeighborX="281" custLinFactNeighborY="-1407">
        <dgm:presLayoutVars>
          <dgm:bulletEnabled val="1"/>
        </dgm:presLayoutVars>
      </dgm:prSet>
      <dgm:spPr/>
    </dgm:pt>
    <dgm:pt modelId="{87A55E01-6BFD-4C4D-BD6A-0B5489243FB4}" type="pres">
      <dgm:prSet presAssocID="{F2B87E18-4D7F-4C37-8466-5AD86948646D}" presName="sibTrans" presStyleCnt="0"/>
      <dgm:spPr/>
    </dgm:pt>
    <dgm:pt modelId="{5B9BF366-3FDC-4100-B700-7FC8BC9501A8}" type="pres">
      <dgm:prSet presAssocID="{C00D75FD-7F6F-4479-B0C6-D1C0D267305D}" presName="node" presStyleLbl="node1" presStyleIdx="2" presStyleCnt="6">
        <dgm:presLayoutVars>
          <dgm:bulletEnabled val="1"/>
        </dgm:presLayoutVars>
      </dgm:prSet>
      <dgm:spPr/>
    </dgm:pt>
    <dgm:pt modelId="{2C13E8A4-8745-4080-AC42-D0EB37F6157D}" type="pres">
      <dgm:prSet presAssocID="{C7432FE4-D79B-463C-8DD8-64D1B59C2407}" presName="sibTrans" presStyleCnt="0"/>
      <dgm:spPr/>
    </dgm:pt>
    <dgm:pt modelId="{3A2ADF2F-5557-4217-B7D1-BFF175D5FDC4}" type="pres">
      <dgm:prSet presAssocID="{1ADE2948-5C69-4ED9-A040-5FE187AE5F94}" presName="node" presStyleLbl="node1" presStyleIdx="3" presStyleCnt="6">
        <dgm:presLayoutVars>
          <dgm:bulletEnabled val="1"/>
        </dgm:presLayoutVars>
      </dgm:prSet>
      <dgm:spPr/>
    </dgm:pt>
    <dgm:pt modelId="{9543AFBC-DD87-4E7C-BDF1-9F4659B290DB}" type="pres">
      <dgm:prSet presAssocID="{67532535-5491-4B39-AA95-097AD17566F4}" presName="sibTrans" presStyleCnt="0"/>
      <dgm:spPr/>
    </dgm:pt>
    <dgm:pt modelId="{D56EBB20-F20E-41B4-9D91-D5586F66A30D}" type="pres">
      <dgm:prSet presAssocID="{E33D5187-EDA7-48A2-99A2-0A8F69A04040}" presName="node" presStyleLbl="node1" presStyleIdx="4" presStyleCnt="6" custLinFactNeighborX="-3" custLinFactNeighborY="-938">
        <dgm:presLayoutVars>
          <dgm:bulletEnabled val="1"/>
        </dgm:presLayoutVars>
      </dgm:prSet>
      <dgm:spPr/>
    </dgm:pt>
    <dgm:pt modelId="{CC236BFF-2E13-4AD2-9780-6207D668156E}" type="pres">
      <dgm:prSet presAssocID="{3E4BF65A-F66E-4F30-A23E-AFE03B64DD44}" presName="sibTrans" presStyleCnt="0"/>
      <dgm:spPr/>
    </dgm:pt>
    <dgm:pt modelId="{7BEA1B03-4F0F-4EF2-AF88-6C0D6D28EC42}" type="pres">
      <dgm:prSet presAssocID="{1FC7F7A5-4814-4111-83BA-776662160602}" presName="node" presStyleLbl="node1" presStyleIdx="5" presStyleCnt="6">
        <dgm:presLayoutVars>
          <dgm:bulletEnabled val="1"/>
        </dgm:presLayoutVars>
      </dgm:prSet>
      <dgm:spPr/>
    </dgm:pt>
  </dgm:ptLst>
  <dgm:cxnLst>
    <dgm:cxn modelId="{FC32CA40-0106-42AD-9ECA-B1E714FC6624}" srcId="{7889280A-0584-4EB4-9D0F-885FD869AEC4}" destId="{1ADE2948-5C69-4ED9-A040-5FE187AE5F94}" srcOrd="3" destOrd="0" parTransId="{824A47C0-3C51-423F-9D78-148B79A12C69}" sibTransId="{67532535-5491-4B39-AA95-097AD17566F4}"/>
    <dgm:cxn modelId="{AFC4C05E-9A37-4DEB-B76D-4C177AC89C6C}" type="presOf" srcId="{6DC52002-D636-4099-9FCF-7A5C06FBE963}" destId="{578A2BF8-E3D8-4739-8BE8-2EE9FE0BDEE1}" srcOrd="0" destOrd="0" presId="urn:microsoft.com/office/officeart/2005/8/layout/default"/>
    <dgm:cxn modelId="{E6EE9946-DDAD-4DCE-BDEB-E1FB30B4A9E6}" type="presOf" srcId="{7889280A-0584-4EB4-9D0F-885FD869AEC4}" destId="{C827C4DE-7414-4465-A2AF-67DEF0B29867}" srcOrd="0" destOrd="0" presId="urn:microsoft.com/office/officeart/2005/8/layout/default"/>
    <dgm:cxn modelId="{2336B84F-EE05-480C-9FE1-13A38CA7D965}" srcId="{7889280A-0584-4EB4-9D0F-885FD869AEC4}" destId="{EA349654-6B5A-435E-B664-75423328ECE2}" srcOrd="1" destOrd="0" parTransId="{991BB28D-C8A7-4FCE-92FA-ACE18B325F85}" sibTransId="{F2B87E18-4D7F-4C37-8466-5AD86948646D}"/>
    <dgm:cxn modelId="{4A62E359-441A-4F72-B4EF-1F3046043517}" srcId="{7889280A-0584-4EB4-9D0F-885FD869AEC4}" destId="{1FC7F7A5-4814-4111-83BA-776662160602}" srcOrd="5" destOrd="0" parTransId="{88CD58F4-C701-4918-93D2-BBF10B88BD6A}" sibTransId="{BE4CF8C3-6BF0-41E5-B702-EADB5DFCDAE9}"/>
    <dgm:cxn modelId="{D0516AA9-5044-4C0C-AA8F-967E3F75E81B}" type="presOf" srcId="{C00D75FD-7F6F-4479-B0C6-D1C0D267305D}" destId="{5B9BF366-3FDC-4100-B700-7FC8BC9501A8}" srcOrd="0" destOrd="0" presId="urn:microsoft.com/office/officeart/2005/8/layout/default"/>
    <dgm:cxn modelId="{BD4507AA-D5E5-47BD-9E1C-D768110C6EB5}" type="presOf" srcId="{E33D5187-EDA7-48A2-99A2-0A8F69A04040}" destId="{D56EBB20-F20E-41B4-9D91-D5586F66A30D}" srcOrd="0" destOrd="0" presId="urn:microsoft.com/office/officeart/2005/8/layout/default"/>
    <dgm:cxn modelId="{91C131B4-008C-40AF-9450-81E4916AA1D7}" srcId="{7889280A-0584-4EB4-9D0F-885FD869AEC4}" destId="{C00D75FD-7F6F-4479-B0C6-D1C0D267305D}" srcOrd="2" destOrd="0" parTransId="{15B1B1C3-B389-433F-A96C-51034FED0A76}" sibTransId="{C7432FE4-D79B-463C-8DD8-64D1B59C2407}"/>
    <dgm:cxn modelId="{D4B3D4B6-76C7-4903-979F-4FF4E6486691}" type="presOf" srcId="{1FC7F7A5-4814-4111-83BA-776662160602}" destId="{7BEA1B03-4F0F-4EF2-AF88-6C0D6D28EC42}" srcOrd="0" destOrd="0" presId="urn:microsoft.com/office/officeart/2005/8/layout/default"/>
    <dgm:cxn modelId="{326FD1BA-F482-49A7-BAC3-931F1FE9FA57}" srcId="{7889280A-0584-4EB4-9D0F-885FD869AEC4}" destId="{E33D5187-EDA7-48A2-99A2-0A8F69A04040}" srcOrd="4" destOrd="0" parTransId="{0EDB68AD-F9FE-4875-B811-EC7666F9ECDA}" sibTransId="{3E4BF65A-F66E-4F30-A23E-AFE03B64DD44}"/>
    <dgm:cxn modelId="{E15951D7-4687-40EA-A831-A1C7EA7E0D7E}" type="presOf" srcId="{1ADE2948-5C69-4ED9-A040-5FE187AE5F94}" destId="{3A2ADF2F-5557-4217-B7D1-BFF175D5FDC4}" srcOrd="0" destOrd="0" presId="urn:microsoft.com/office/officeart/2005/8/layout/default"/>
    <dgm:cxn modelId="{25CB4AF7-6EBE-4B0A-895E-6D3333168471}" type="presOf" srcId="{EA349654-6B5A-435E-B664-75423328ECE2}" destId="{1FCB0566-6E66-46A7-804E-544206C2C243}" srcOrd="0" destOrd="0" presId="urn:microsoft.com/office/officeart/2005/8/layout/default"/>
    <dgm:cxn modelId="{A9CBADF9-C255-401C-BA2A-AFC83FFDC797}" srcId="{7889280A-0584-4EB4-9D0F-885FD869AEC4}" destId="{6DC52002-D636-4099-9FCF-7A5C06FBE963}" srcOrd="0" destOrd="0" parTransId="{746472F4-AED5-46FE-9F3D-CFEFD960856C}" sibTransId="{20BA3296-0503-4D89-AA07-2F7798DB36ED}"/>
    <dgm:cxn modelId="{DA95CF03-747D-43F9-872A-6C1E07D4729E}" type="presParOf" srcId="{C827C4DE-7414-4465-A2AF-67DEF0B29867}" destId="{578A2BF8-E3D8-4739-8BE8-2EE9FE0BDEE1}" srcOrd="0" destOrd="0" presId="urn:microsoft.com/office/officeart/2005/8/layout/default"/>
    <dgm:cxn modelId="{80C08E67-847D-4C77-85DD-77CD0FED181E}" type="presParOf" srcId="{C827C4DE-7414-4465-A2AF-67DEF0B29867}" destId="{BEB7024E-70EC-46AF-A6BD-9D385EC7B963}" srcOrd="1" destOrd="0" presId="urn:microsoft.com/office/officeart/2005/8/layout/default"/>
    <dgm:cxn modelId="{514C3AC9-0ADA-485A-811C-80604D46ACF1}" type="presParOf" srcId="{C827C4DE-7414-4465-A2AF-67DEF0B29867}" destId="{1FCB0566-6E66-46A7-804E-544206C2C243}" srcOrd="2" destOrd="0" presId="urn:microsoft.com/office/officeart/2005/8/layout/default"/>
    <dgm:cxn modelId="{04F0CFD3-4CBA-4600-BF10-302D86E7CBCA}" type="presParOf" srcId="{C827C4DE-7414-4465-A2AF-67DEF0B29867}" destId="{87A55E01-6BFD-4C4D-BD6A-0B5489243FB4}" srcOrd="3" destOrd="0" presId="urn:microsoft.com/office/officeart/2005/8/layout/default"/>
    <dgm:cxn modelId="{859ED217-DCF5-43F7-AC6C-FCC4C6272513}" type="presParOf" srcId="{C827C4DE-7414-4465-A2AF-67DEF0B29867}" destId="{5B9BF366-3FDC-4100-B700-7FC8BC9501A8}" srcOrd="4" destOrd="0" presId="urn:microsoft.com/office/officeart/2005/8/layout/default"/>
    <dgm:cxn modelId="{FDC0A1B5-25FF-42FA-A46F-893B11B99443}" type="presParOf" srcId="{C827C4DE-7414-4465-A2AF-67DEF0B29867}" destId="{2C13E8A4-8745-4080-AC42-D0EB37F6157D}" srcOrd="5" destOrd="0" presId="urn:microsoft.com/office/officeart/2005/8/layout/default"/>
    <dgm:cxn modelId="{4AA6C9F3-A7E3-4F51-A76C-6B2B471B8D20}" type="presParOf" srcId="{C827C4DE-7414-4465-A2AF-67DEF0B29867}" destId="{3A2ADF2F-5557-4217-B7D1-BFF175D5FDC4}" srcOrd="6" destOrd="0" presId="urn:microsoft.com/office/officeart/2005/8/layout/default"/>
    <dgm:cxn modelId="{A9CCD608-9B71-4590-A14C-B10ECE39F833}" type="presParOf" srcId="{C827C4DE-7414-4465-A2AF-67DEF0B29867}" destId="{9543AFBC-DD87-4E7C-BDF1-9F4659B290DB}" srcOrd="7" destOrd="0" presId="urn:microsoft.com/office/officeart/2005/8/layout/default"/>
    <dgm:cxn modelId="{6058E8BE-3A9C-4CF3-9BD7-B9CBBACF4E2C}" type="presParOf" srcId="{C827C4DE-7414-4465-A2AF-67DEF0B29867}" destId="{D56EBB20-F20E-41B4-9D91-D5586F66A30D}" srcOrd="8" destOrd="0" presId="urn:microsoft.com/office/officeart/2005/8/layout/default"/>
    <dgm:cxn modelId="{7D72A263-8D2C-4E52-9558-E836689AD431}" type="presParOf" srcId="{C827C4DE-7414-4465-A2AF-67DEF0B29867}" destId="{CC236BFF-2E13-4AD2-9780-6207D668156E}" srcOrd="9" destOrd="0" presId="urn:microsoft.com/office/officeart/2005/8/layout/default"/>
    <dgm:cxn modelId="{725B5FF6-A47E-4FB1-ACAE-511D3AFD6914}" type="presParOf" srcId="{C827C4DE-7414-4465-A2AF-67DEF0B29867}" destId="{7BEA1B03-4F0F-4EF2-AF88-6C0D6D28EC4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17A0E4-6971-49B4-B485-44D02E6884C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a-DK"/>
        </a:p>
      </dgm:t>
    </dgm:pt>
    <dgm:pt modelId="{F6BBC110-9515-4F58-801E-2779F5F90959}">
      <dgm:prSet phldrT="[Tekst]"/>
      <dgm:spPr/>
      <dgm:t>
        <a:bodyPr/>
        <a:lstStyle/>
        <a:p>
          <a:r>
            <a:rPr lang="da-DK" dirty="0">
              <a:solidFill>
                <a:schemeClr val="tx1"/>
              </a:solidFill>
            </a:rPr>
            <a:t>Segregations </a:t>
          </a:r>
          <a:r>
            <a:rPr lang="da-DK" dirty="0" err="1">
              <a:solidFill>
                <a:schemeClr val="tx1"/>
              </a:solidFill>
            </a:rPr>
            <a:t>hazing</a:t>
          </a:r>
          <a:r>
            <a:rPr lang="da-DK" dirty="0">
              <a:solidFill>
                <a:schemeClr val="tx1"/>
              </a:solidFill>
            </a:rPr>
            <a:t> (isolation)* </a:t>
          </a:r>
        </a:p>
      </dgm:t>
    </dgm:pt>
    <dgm:pt modelId="{8EF23E66-9F0A-4457-A1E9-CD1EB226E1B1}" type="parTrans" cxnId="{C0DF47F8-E57A-4D63-94C7-1CE522809F0E}">
      <dgm:prSet/>
      <dgm:spPr/>
      <dgm:t>
        <a:bodyPr/>
        <a:lstStyle/>
        <a:p>
          <a:endParaRPr lang="da-DK"/>
        </a:p>
      </dgm:t>
    </dgm:pt>
    <dgm:pt modelId="{19A0799F-F278-4C25-B1B2-8325F3684E3A}" type="sibTrans" cxnId="{C0DF47F8-E57A-4D63-94C7-1CE522809F0E}">
      <dgm:prSet/>
      <dgm:spPr/>
      <dgm:t>
        <a:bodyPr/>
        <a:lstStyle/>
        <a:p>
          <a:endParaRPr lang="da-DK"/>
        </a:p>
      </dgm:t>
    </dgm:pt>
    <dgm:pt modelId="{98D1C080-DFA8-45A3-9867-3D94EB087995}">
      <dgm:prSet phldrT="[Tekst]"/>
      <dgm:spPr/>
      <dgm:t>
        <a:bodyPr/>
        <a:lstStyle/>
        <a:p>
          <a:r>
            <a:rPr lang="da-DK" dirty="0">
              <a:solidFill>
                <a:schemeClr val="tx1"/>
              </a:solidFill>
            </a:rPr>
            <a:t>Opgaverelateret </a:t>
          </a:r>
          <a:r>
            <a:rPr lang="da-DK" dirty="0" err="1">
              <a:solidFill>
                <a:schemeClr val="tx1"/>
              </a:solidFill>
            </a:rPr>
            <a:t>hazing</a:t>
          </a:r>
          <a:r>
            <a:rPr lang="da-DK" dirty="0">
              <a:solidFill>
                <a:schemeClr val="tx1"/>
              </a:solidFill>
            </a:rPr>
            <a:t> (fx overdreven kritik)*</a:t>
          </a:r>
        </a:p>
      </dgm:t>
    </dgm:pt>
    <dgm:pt modelId="{DB313AF9-3D56-4333-AD34-2A5985E97A49}" type="parTrans" cxnId="{D08732DA-8101-4582-9E95-C31FE128FC13}">
      <dgm:prSet/>
      <dgm:spPr/>
      <dgm:t>
        <a:bodyPr/>
        <a:lstStyle/>
        <a:p>
          <a:endParaRPr lang="da-DK"/>
        </a:p>
      </dgm:t>
    </dgm:pt>
    <dgm:pt modelId="{458E1FDD-7A87-434C-B703-B4A2DB70180A}" type="sibTrans" cxnId="{D08732DA-8101-4582-9E95-C31FE128FC13}">
      <dgm:prSet/>
      <dgm:spPr/>
      <dgm:t>
        <a:bodyPr/>
        <a:lstStyle/>
        <a:p>
          <a:endParaRPr lang="da-DK"/>
        </a:p>
      </dgm:t>
    </dgm:pt>
    <dgm:pt modelId="{4021B2D2-79D3-4F4A-B30F-4D90814F2D96}">
      <dgm:prSet phldrT="[Tekst]"/>
      <dgm:spPr/>
      <dgm:t>
        <a:bodyPr/>
        <a:lstStyle/>
        <a:p>
          <a:r>
            <a:rPr lang="da-DK" dirty="0">
              <a:solidFill>
                <a:schemeClr val="tx1"/>
              </a:solidFill>
            </a:rPr>
            <a:t>Verbal (fx voksen skældud) </a:t>
          </a:r>
        </a:p>
      </dgm:t>
    </dgm:pt>
    <dgm:pt modelId="{9FBB945A-1F83-4134-9B50-5BB4FBBD175F}" type="parTrans" cxnId="{2B7119D2-CA14-4611-AB04-3E306D0A2F88}">
      <dgm:prSet/>
      <dgm:spPr/>
      <dgm:t>
        <a:bodyPr/>
        <a:lstStyle/>
        <a:p>
          <a:endParaRPr lang="da-DK"/>
        </a:p>
      </dgm:t>
    </dgm:pt>
    <dgm:pt modelId="{47249987-9FDD-4BB9-9282-A1FC2D894E4C}" type="sibTrans" cxnId="{2B7119D2-CA14-4611-AB04-3E306D0A2F88}">
      <dgm:prSet/>
      <dgm:spPr/>
      <dgm:t>
        <a:bodyPr/>
        <a:lstStyle/>
        <a:p>
          <a:endParaRPr lang="da-DK"/>
        </a:p>
      </dgm:t>
    </dgm:pt>
    <dgm:pt modelId="{D654DB8E-8E14-4B2D-8A0A-654D56FB4538}">
      <dgm:prSet/>
      <dgm:spPr/>
      <dgm:t>
        <a:bodyPr/>
        <a:lstStyle/>
        <a:p>
          <a:r>
            <a:rPr lang="da-DK" dirty="0">
              <a:solidFill>
                <a:schemeClr val="tx1"/>
              </a:solidFill>
            </a:rPr>
            <a:t>Test </a:t>
          </a:r>
          <a:r>
            <a:rPr lang="da-DK" dirty="0" err="1">
              <a:solidFill>
                <a:schemeClr val="tx1"/>
              </a:solidFill>
            </a:rPr>
            <a:t>hazing</a:t>
          </a:r>
          <a:r>
            <a:rPr lang="da-DK" dirty="0">
              <a:solidFill>
                <a:schemeClr val="tx1"/>
              </a:solidFill>
            </a:rPr>
            <a:t> (fx tillid eller </a:t>
          </a:r>
          <a:r>
            <a:rPr lang="da-DK" dirty="0" err="1">
              <a:solidFill>
                <a:schemeClr val="tx1"/>
              </a:solidFill>
            </a:rPr>
            <a:t>quizzing</a:t>
          </a:r>
          <a:r>
            <a:rPr lang="da-DK" dirty="0">
              <a:solidFill>
                <a:schemeClr val="tx1"/>
              </a:solidFill>
            </a:rPr>
            <a:t>)</a:t>
          </a:r>
        </a:p>
      </dgm:t>
    </dgm:pt>
    <dgm:pt modelId="{8AE6680B-7F4E-44DE-A694-D21C3532764B}" type="parTrans" cxnId="{5D4854E5-AE40-4845-9428-E53DD61C520A}">
      <dgm:prSet/>
      <dgm:spPr/>
      <dgm:t>
        <a:bodyPr/>
        <a:lstStyle/>
        <a:p>
          <a:endParaRPr lang="da-DK"/>
        </a:p>
      </dgm:t>
    </dgm:pt>
    <dgm:pt modelId="{663F145E-A31B-4B72-9BAF-8A81518B750A}" type="sibTrans" cxnId="{5D4854E5-AE40-4845-9428-E53DD61C520A}">
      <dgm:prSet/>
      <dgm:spPr/>
      <dgm:t>
        <a:bodyPr/>
        <a:lstStyle/>
        <a:p>
          <a:endParaRPr lang="da-DK"/>
        </a:p>
      </dgm:t>
    </dgm:pt>
    <dgm:pt modelId="{BBCF0BE8-F5E8-4899-B12B-6EEFBF8C6935}">
      <dgm:prSet/>
      <dgm:spPr/>
      <dgm:t>
        <a:bodyPr/>
        <a:lstStyle/>
        <a:p>
          <a:r>
            <a:rPr lang="da-DK" dirty="0">
              <a:solidFill>
                <a:schemeClr val="tx1"/>
              </a:solidFill>
            </a:rPr>
            <a:t>Fysisk </a:t>
          </a:r>
          <a:r>
            <a:rPr lang="da-DK" dirty="0" err="1">
              <a:solidFill>
                <a:schemeClr val="tx1"/>
              </a:solidFill>
            </a:rPr>
            <a:t>hazing</a:t>
          </a:r>
          <a:r>
            <a:rPr lang="da-DK" dirty="0">
              <a:solidFill>
                <a:schemeClr val="tx1"/>
              </a:solidFill>
            </a:rPr>
            <a:t> (mindre hyppigt, fx skub, slag over fingrene)</a:t>
          </a:r>
        </a:p>
      </dgm:t>
    </dgm:pt>
    <dgm:pt modelId="{F71A19D3-95A8-4EC4-B8BF-C6D0133C3D79}" type="parTrans" cxnId="{B43DBF03-BB46-4325-952D-047CEEB2F299}">
      <dgm:prSet/>
      <dgm:spPr/>
      <dgm:t>
        <a:bodyPr/>
        <a:lstStyle/>
        <a:p>
          <a:endParaRPr lang="da-DK"/>
        </a:p>
      </dgm:t>
    </dgm:pt>
    <dgm:pt modelId="{211DDA92-0A36-483D-B9D8-F89977EFC954}" type="sibTrans" cxnId="{B43DBF03-BB46-4325-952D-047CEEB2F299}">
      <dgm:prSet/>
      <dgm:spPr/>
      <dgm:t>
        <a:bodyPr/>
        <a:lstStyle/>
        <a:p>
          <a:endParaRPr lang="da-DK"/>
        </a:p>
      </dgm:t>
    </dgm:pt>
    <dgm:pt modelId="{67E853EB-DBF2-4175-8EF2-52BC8A1143BF}">
      <dgm:prSet/>
      <dgm:spPr/>
      <dgm:t>
        <a:bodyPr/>
        <a:lstStyle/>
        <a:p>
          <a:r>
            <a:rPr lang="da-DK" dirty="0">
              <a:solidFill>
                <a:schemeClr val="tx1"/>
              </a:solidFill>
            </a:rPr>
            <a:t>Hvorfor eksponeres nye for </a:t>
          </a:r>
          <a:r>
            <a:rPr lang="da-DK" dirty="0" err="1">
              <a:solidFill>
                <a:schemeClr val="tx1"/>
              </a:solidFill>
            </a:rPr>
            <a:t>hazing</a:t>
          </a:r>
          <a:r>
            <a:rPr lang="da-DK" dirty="0">
              <a:solidFill>
                <a:schemeClr val="tx1"/>
              </a:solidFill>
            </a:rPr>
            <a:t>? – Diskussion ved bordet 5 min </a:t>
          </a:r>
        </a:p>
      </dgm:t>
    </dgm:pt>
    <dgm:pt modelId="{C6A3636C-8393-43B4-9214-169EBF4F6553}" type="parTrans" cxnId="{0BFAF9D4-C286-4651-A3A7-890DE5119691}">
      <dgm:prSet/>
      <dgm:spPr/>
      <dgm:t>
        <a:bodyPr/>
        <a:lstStyle/>
        <a:p>
          <a:endParaRPr lang="da-DK"/>
        </a:p>
      </dgm:t>
    </dgm:pt>
    <dgm:pt modelId="{F023E587-EDAA-43F6-A892-3521F4A2A7FD}" type="sibTrans" cxnId="{0BFAF9D4-C286-4651-A3A7-890DE5119691}">
      <dgm:prSet/>
      <dgm:spPr/>
      <dgm:t>
        <a:bodyPr/>
        <a:lstStyle/>
        <a:p>
          <a:endParaRPr lang="da-DK"/>
        </a:p>
      </dgm:t>
    </dgm:pt>
    <dgm:pt modelId="{380FC3BD-395A-47D4-8134-3127CFEDB05B}" type="pres">
      <dgm:prSet presAssocID="{6117A0E4-6971-49B4-B485-44D02E6884CF}" presName="Name0" presStyleCnt="0">
        <dgm:presLayoutVars>
          <dgm:chMax val="7"/>
          <dgm:chPref val="7"/>
          <dgm:dir/>
        </dgm:presLayoutVars>
      </dgm:prSet>
      <dgm:spPr/>
    </dgm:pt>
    <dgm:pt modelId="{5FC6FB02-32B2-44E2-BD6A-EE7074E4EC05}" type="pres">
      <dgm:prSet presAssocID="{6117A0E4-6971-49B4-B485-44D02E6884CF}" presName="Name1" presStyleCnt="0"/>
      <dgm:spPr/>
    </dgm:pt>
    <dgm:pt modelId="{05CF5B80-2CF8-4A8E-8B97-F3985587A18D}" type="pres">
      <dgm:prSet presAssocID="{6117A0E4-6971-49B4-B485-44D02E6884CF}" presName="cycle" presStyleCnt="0"/>
      <dgm:spPr/>
    </dgm:pt>
    <dgm:pt modelId="{BCB2975C-27E9-4AE6-ACE5-52D36C324E5B}" type="pres">
      <dgm:prSet presAssocID="{6117A0E4-6971-49B4-B485-44D02E6884CF}" presName="srcNode" presStyleLbl="node1" presStyleIdx="0" presStyleCnt="6"/>
      <dgm:spPr/>
    </dgm:pt>
    <dgm:pt modelId="{44F5D25E-7551-4A39-9ECD-EFEE9D853E96}" type="pres">
      <dgm:prSet presAssocID="{6117A0E4-6971-49B4-B485-44D02E6884CF}" presName="conn" presStyleLbl="parChTrans1D2" presStyleIdx="0" presStyleCnt="1"/>
      <dgm:spPr/>
    </dgm:pt>
    <dgm:pt modelId="{3A5A123A-484B-4D3F-8978-C0511913D8CE}" type="pres">
      <dgm:prSet presAssocID="{6117A0E4-6971-49B4-B485-44D02E6884CF}" presName="extraNode" presStyleLbl="node1" presStyleIdx="0" presStyleCnt="6"/>
      <dgm:spPr/>
    </dgm:pt>
    <dgm:pt modelId="{3A992A75-0C75-4C17-BA50-007954C41188}" type="pres">
      <dgm:prSet presAssocID="{6117A0E4-6971-49B4-B485-44D02E6884CF}" presName="dstNode" presStyleLbl="node1" presStyleIdx="0" presStyleCnt="6"/>
      <dgm:spPr/>
    </dgm:pt>
    <dgm:pt modelId="{62E0843D-FA7B-4F07-A3E4-C91E2AB5496A}" type="pres">
      <dgm:prSet presAssocID="{F6BBC110-9515-4F58-801E-2779F5F90959}" presName="text_1" presStyleLbl="node1" presStyleIdx="0" presStyleCnt="6">
        <dgm:presLayoutVars>
          <dgm:bulletEnabled val="1"/>
        </dgm:presLayoutVars>
      </dgm:prSet>
      <dgm:spPr/>
    </dgm:pt>
    <dgm:pt modelId="{24BAA538-4A35-4B49-860E-69B83FFC9DF3}" type="pres">
      <dgm:prSet presAssocID="{F6BBC110-9515-4F58-801E-2779F5F90959}" presName="accent_1" presStyleCnt="0"/>
      <dgm:spPr/>
    </dgm:pt>
    <dgm:pt modelId="{696EDB95-F7CA-4568-B68D-90F8700DCCD3}" type="pres">
      <dgm:prSet presAssocID="{F6BBC110-9515-4F58-801E-2779F5F90959}" presName="accentRepeatNode" presStyleLbl="solidFgAcc1" presStyleIdx="0" presStyleCnt="6"/>
      <dgm:spPr>
        <a:blipFill rotWithShape="0">
          <a:blip xmlns:r="http://schemas.openxmlformats.org/officeDocument/2006/relationships" r:embed="rId1"/>
          <a:srcRect/>
          <a:stretch>
            <a:fillRect/>
          </a:stretch>
        </a:blipFill>
      </dgm:spPr>
    </dgm:pt>
    <dgm:pt modelId="{E9E9CC9D-627D-42F2-8D94-2B6704FF9A29}" type="pres">
      <dgm:prSet presAssocID="{98D1C080-DFA8-45A3-9867-3D94EB087995}" presName="text_2" presStyleLbl="node1" presStyleIdx="1" presStyleCnt="6">
        <dgm:presLayoutVars>
          <dgm:bulletEnabled val="1"/>
        </dgm:presLayoutVars>
      </dgm:prSet>
      <dgm:spPr/>
    </dgm:pt>
    <dgm:pt modelId="{C479C924-F22F-44EC-AB9F-C0601CE464C8}" type="pres">
      <dgm:prSet presAssocID="{98D1C080-DFA8-45A3-9867-3D94EB087995}" presName="accent_2" presStyleCnt="0"/>
      <dgm:spPr/>
    </dgm:pt>
    <dgm:pt modelId="{6DA4428A-6B43-47F5-99A6-A8AAB1EA62A1}" type="pres">
      <dgm:prSet presAssocID="{98D1C080-DFA8-45A3-9867-3D94EB087995}" presName="accentRepeatNode" presStyleLbl="solidFgAcc1" presStyleIdx="1" presStyleCnt="6"/>
      <dgm:spPr>
        <a:blipFill rotWithShape="0">
          <a:blip xmlns:r="http://schemas.openxmlformats.org/officeDocument/2006/relationships" r:embed="rId2"/>
          <a:srcRect/>
          <a:stretch>
            <a:fillRect/>
          </a:stretch>
        </a:blipFill>
      </dgm:spPr>
    </dgm:pt>
    <dgm:pt modelId="{74CE7C2C-2097-4DEC-98B2-FFEC5ED25F92}" type="pres">
      <dgm:prSet presAssocID="{4021B2D2-79D3-4F4A-B30F-4D90814F2D96}" presName="text_3" presStyleLbl="node1" presStyleIdx="2" presStyleCnt="6">
        <dgm:presLayoutVars>
          <dgm:bulletEnabled val="1"/>
        </dgm:presLayoutVars>
      </dgm:prSet>
      <dgm:spPr/>
    </dgm:pt>
    <dgm:pt modelId="{6BF81286-3799-4270-8400-305DE376B452}" type="pres">
      <dgm:prSet presAssocID="{4021B2D2-79D3-4F4A-B30F-4D90814F2D96}" presName="accent_3" presStyleCnt="0"/>
      <dgm:spPr/>
    </dgm:pt>
    <dgm:pt modelId="{3CB0C651-CEE7-4C25-B9C9-23C9ABD5577A}" type="pres">
      <dgm:prSet presAssocID="{4021B2D2-79D3-4F4A-B30F-4D90814F2D96}" presName="accentRepeatNode" presStyleLbl="solidFgAcc1" presStyleIdx="2" presStyleCnt="6"/>
      <dgm:spPr>
        <a:blipFill rotWithShape="0">
          <a:blip xmlns:r="http://schemas.openxmlformats.org/officeDocument/2006/relationships" r:embed="rId3"/>
          <a:srcRect/>
          <a:stretch>
            <a:fillRect/>
          </a:stretch>
        </a:blipFill>
      </dgm:spPr>
    </dgm:pt>
    <dgm:pt modelId="{6D0694B2-47BB-4C85-9647-6EEE43557DA7}" type="pres">
      <dgm:prSet presAssocID="{D654DB8E-8E14-4B2D-8A0A-654D56FB4538}" presName="text_4" presStyleLbl="node1" presStyleIdx="3" presStyleCnt="6">
        <dgm:presLayoutVars>
          <dgm:bulletEnabled val="1"/>
        </dgm:presLayoutVars>
      </dgm:prSet>
      <dgm:spPr/>
    </dgm:pt>
    <dgm:pt modelId="{9C689B65-63CA-49AC-A029-7B1D110E0C06}" type="pres">
      <dgm:prSet presAssocID="{D654DB8E-8E14-4B2D-8A0A-654D56FB4538}" presName="accent_4" presStyleCnt="0"/>
      <dgm:spPr/>
    </dgm:pt>
    <dgm:pt modelId="{B1F42290-E715-469A-A889-22C56C2F45C4}" type="pres">
      <dgm:prSet presAssocID="{D654DB8E-8E14-4B2D-8A0A-654D56FB4538}" presName="accentRepeatNode" presStyleLbl="solidFgAcc1" presStyleIdx="3" presStyleCnt="6"/>
      <dgm:spPr>
        <a:blipFill rotWithShape="0">
          <a:blip xmlns:r="http://schemas.openxmlformats.org/officeDocument/2006/relationships" r:embed="rId4"/>
          <a:srcRect/>
          <a:stretch>
            <a:fillRect/>
          </a:stretch>
        </a:blipFill>
      </dgm:spPr>
    </dgm:pt>
    <dgm:pt modelId="{1CAE587F-3FFB-426E-8DDE-3A7B7166AC61}" type="pres">
      <dgm:prSet presAssocID="{BBCF0BE8-F5E8-4899-B12B-6EEFBF8C6935}" presName="text_5" presStyleLbl="node1" presStyleIdx="4" presStyleCnt="6">
        <dgm:presLayoutVars>
          <dgm:bulletEnabled val="1"/>
        </dgm:presLayoutVars>
      </dgm:prSet>
      <dgm:spPr/>
    </dgm:pt>
    <dgm:pt modelId="{1F936B33-672A-49A7-B435-ABA16757BBA6}" type="pres">
      <dgm:prSet presAssocID="{BBCF0BE8-F5E8-4899-B12B-6EEFBF8C6935}" presName="accent_5" presStyleCnt="0"/>
      <dgm:spPr/>
    </dgm:pt>
    <dgm:pt modelId="{9F8792B6-C384-4E22-871D-5AFEF3BA1767}" type="pres">
      <dgm:prSet presAssocID="{BBCF0BE8-F5E8-4899-B12B-6EEFBF8C6935}" presName="accentRepeatNode" presStyleLbl="solidFgAcc1" presStyleIdx="4" presStyleCnt="6"/>
      <dgm:spPr>
        <a:blipFill rotWithShape="0">
          <a:blip xmlns:r="http://schemas.openxmlformats.org/officeDocument/2006/relationships" r:embed="rId5"/>
          <a:srcRect/>
          <a:stretch>
            <a:fillRect/>
          </a:stretch>
        </a:blipFill>
      </dgm:spPr>
    </dgm:pt>
    <dgm:pt modelId="{507EC523-747B-4C84-BCD8-B0A9C466A2B4}" type="pres">
      <dgm:prSet presAssocID="{67E853EB-DBF2-4175-8EF2-52BC8A1143BF}" presName="text_6" presStyleLbl="node1" presStyleIdx="5" presStyleCnt="6">
        <dgm:presLayoutVars>
          <dgm:bulletEnabled val="1"/>
        </dgm:presLayoutVars>
      </dgm:prSet>
      <dgm:spPr/>
    </dgm:pt>
    <dgm:pt modelId="{8050E7AB-22F5-4AF2-BD0B-BF5251604CAE}" type="pres">
      <dgm:prSet presAssocID="{67E853EB-DBF2-4175-8EF2-52BC8A1143BF}" presName="accent_6" presStyleCnt="0"/>
      <dgm:spPr/>
    </dgm:pt>
    <dgm:pt modelId="{C2E59F6B-7790-4613-A683-A5FC5C0C8748}" type="pres">
      <dgm:prSet presAssocID="{67E853EB-DBF2-4175-8EF2-52BC8A1143BF}" presName="accentRepeatNode" presStyleLbl="solidFgAcc1" presStyleIdx="5" presStyleCnt="6"/>
      <dgm:spPr>
        <a:blipFill rotWithShape="0">
          <a:blip xmlns:r="http://schemas.openxmlformats.org/officeDocument/2006/relationships" r:embed="rId6"/>
          <a:srcRect/>
          <a:stretch>
            <a:fillRect/>
          </a:stretch>
        </a:blipFill>
      </dgm:spPr>
    </dgm:pt>
  </dgm:ptLst>
  <dgm:cxnLst>
    <dgm:cxn modelId="{B43DBF03-BB46-4325-952D-047CEEB2F299}" srcId="{6117A0E4-6971-49B4-B485-44D02E6884CF}" destId="{BBCF0BE8-F5E8-4899-B12B-6EEFBF8C6935}" srcOrd="4" destOrd="0" parTransId="{F71A19D3-95A8-4EC4-B8BF-C6D0133C3D79}" sibTransId="{211DDA92-0A36-483D-B9D8-F89977EFC954}"/>
    <dgm:cxn modelId="{19F54F1E-6AC9-44AA-AFEE-E2A8D0324E53}" type="presOf" srcId="{D654DB8E-8E14-4B2D-8A0A-654D56FB4538}" destId="{6D0694B2-47BB-4C85-9647-6EEE43557DA7}" srcOrd="0" destOrd="0" presId="urn:microsoft.com/office/officeart/2008/layout/VerticalCurvedList"/>
    <dgm:cxn modelId="{E32F0C2D-5F73-4C5F-9058-AEC7F58DA165}" type="presOf" srcId="{67E853EB-DBF2-4175-8EF2-52BC8A1143BF}" destId="{507EC523-747B-4C84-BCD8-B0A9C466A2B4}" srcOrd="0" destOrd="0" presId="urn:microsoft.com/office/officeart/2008/layout/VerticalCurvedList"/>
    <dgm:cxn modelId="{C8EA9A6C-6C6C-4DF1-84AF-73C16F1B8C0F}" type="presOf" srcId="{4021B2D2-79D3-4F4A-B30F-4D90814F2D96}" destId="{74CE7C2C-2097-4DEC-98B2-FFEC5ED25F92}" srcOrd="0" destOrd="0" presId="urn:microsoft.com/office/officeart/2008/layout/VerticalCurvedList"/>
    <dgm:cxn modelId="{7DBEAE5A-3A0F-48E9-B6B8-62B97DC52B86}" type="presOf" srcId="{BBCF0BE8-F5E8-4899-B12B-6EEFBF8C6935}" destId="{1CAE587F-3FFB-426E-8DDE-3A7B7166AC61}" srcOrd="0" destOrd="0" presId="urn:microsoft.com/office/officeart/2008/layout/VerticalCurvedList"/>
    <dgm:cxn modelId="{146DC99D-5A34-4A01-BE56-90E2AA0B26F4}" type="presOf" srcId="{19A0799F-F278-4C25-B1B2-8325F3684E3A}" destId="{44F5D25E-7551-4A39-9ECD-EFEE9D853E96}" srcOrd="0" destOrd="0" presId="urn:microsoft.com/office/officeart/2008/layout/VerticalCurvedList"/>
    <dgm:cxn modelId="{E2822FB3-1FE5-4268-A8F8-5609A530E25F}" type="presOf" srcId="{98D1C080-DFA8-45A3-9867-3D94EB087995}" destId="{E9E9CC9D-627D-42F2-8D94-2B6704FF9A29}" srcOrd="0" destOrd="0" presId="urn:microsoft.com/office/officeart/2008/layout/VerticalCurvedList"/>
    <dgm:cxn modelId="{2A4D26BE-1158-44FC-817D-1639DD3BCFB7}" type="presOf" srcId="{F6BBC110-9515-4F58-801E-2779F5F90959}" destId="{62E0843D-FA7B-4F07-A3E4-C91E2AB5496A}" srcOrd="0" destOrd="0" presId="urn:microsoft.com/office/officeart/2008/layout/VerticalCurvedList"/>
    <dgm:cxn modelId="{2B7119D2-CA14-4611-AB04-3E306D0A2F88}" srcId="{6117A0E4-6971-49B4-B485-44D02E6884CF}" destId="{4021B2D2-79D3-4F4A-B30F-4D90814F2D96}" srcOrd="2" destOrd="0" parTransId="{9FBB945A-1F83-4134-9B50-5BB4FBBD175F}" sibTransId="{47249987-9FDD-4BB9-9282-A1FC2D894E4C}"/>
    <dgm:cxn modelId="{0BFAF9D4-C286-4651-A3A7-890DE5119691}" srcId="{6117A0E4-6971-49B4-B485-44D02E6884CF}" destId="{67E853EB-DBF2-4175-8EF2-52BC8A1143BF}" srcOrd="5" destOrd="0" parTransId="{C6A3636C-8393-43B4-9214-169EBF4F6553}" sibTransId="{F023E587-EDAA-43F6-A892-3521F4A2A7FD}"/>
    <dgm:cxn modelId="{D08732DA-8101-4582-9E95-C31FE128FC13}" srcId="{6117A0E4-6971-49B4-B485-44D02E6884CF}" destId="{98D1C080-DFA8-45A3-9867-3D94EB087995}" srcOrd="1" destOrd="0" parTransId="{DB313AF9-3D56-4333-AD34-2A5985E97A49}" sibTransId="{458E1FDD-7A87-434C-B703-B4A2DB70180A}"/>
    <dgm:cxn modelId="{5D4854E5-AE40-4845-9428-E53DD61C520A}" srcId="{6117A0E4-6971-49B4-B485-44D02E6884CF}" destId="{D654DB8E-8E14-4B2D-8A0A-654D56FB4538}" srcOrd="3" destOrd="0" parTransId="{8AE6680B-7F4E-44DE-A694-D21C3532764B}" sibTransId="{663F145E-A31B-4B72-9BAF-8A81518B750A}"/>
    <dgm:cxn modelId="{0C237EF4-3BFA-4CA9-9120-88316EA69338}" type="presOf" srcId="{6117A0E4-6971-49B4-B485-44D02E6884CF}" destId="{380FC3BD-395A-47D4-8134-3127CFEDB05B}" srcOrd="0" destOrd="0" presId="urn:microsoft.com/office/officeart/2008/layout/VerticalCurvedList"/>
    <dgm:cxn modelId="{C0DF47F8-E57A-4D63-94C7-1CE522809F0E}" srcId="{6117A0E4-6971-49B4-B485-44D02E6884CF}" destId="{F6BBC110-9515-4F58-801E-2779F5F90959}" srcOrd="0" destOrd="0" parTransId="{8EF23E66-9F0A-4457-A1E9-CD1EB226E1B1}" sibTransId="{19A0799F-F278-4C25-B1B2-8325F3684E3A}"/>
    <dgm:cxn modelId="{B277600E-B94D-4052-8A8D-5CA0E828EFFE}" type="presParOf" srcId="{380FC3BD-395A-47D4-8134-3127CFEDB05B}" destId="{5FC6FB02-32B2-44E2-BD6A-EE7074E4EC05}" srcOrd="0" destOrd="0" presId="urn:microsoft.com/office/officeart/2008/layout/VerticalCurvedList"/>
    <dgm:cxn modelId="{FB9E4564-E61C-4DDF-8D80-D8FDF44EF11D}" type="presParOf" srcId="{5FC6FB02-32B2-44E2-BD6A-EE7074E4EC05}" destId="{05CF5B80-2CF8-4A8E-8B97-F3985587A18D}" srcOrd="0" destOrd="0" presId="urn:microsoft.com/office/officeart/2008/layout/VerticalCurvedList"/>
    <dgm:cxn modelId="{40B57FCA-84EB-459F-B522-A75E6F025E29}" type="presParOf" srcId="{05CF5B80-2CF8-4A8E-8B97-F3985587A18D}" destId="{BCB2975C-27E9-4AE6-ACE5-52D36C324E5B}" srcOrd="0" destOrd="0" presId="urn:microsoft.com/office/officeart/2008/layout/VerticalCurvedList"/>
    <dgm:cxn modelId="{1F387098-10A9-49D8-BCD3-A9CFA77ACE41}" type="presParOf" srcId="{05CF5B80-2CF8-4A8E-8B97-F3985587A18D}" destId="{44F5D25E-7551-4A39-9ECD-EFEE9D853E96}" srcOrd="1" destOrd="0" presId="urn:microsoft.com/office/officeart/2008/layout/VerticalCurvedList"/>
    <dgm:cxn modelId="{B60F3B33-8501-4560-8593-B1EEBD4900E0}" type="presParOf" srcId="{05CF5B80-2CF8-4A8E-8B97-F3985587A18D}" destId="{3A5A123A-484B-4D3F-8978-C0511913D8CE}" srcOrd="2" destOrd="0" presId="urn:microsoft.com/office/officeart/2008/layout/VerticalCurvedList"/>
    <dgm:cxn modelId="{D8D8FBC9-9C0C-428D-A6DB-BF7DBA9F5F16}" type="presParOf" srcId="{05CF5B80-2CF8-4A8E-8B97-F3985587A18D}" destId="{3A992A75-0C75-4C17-BA50-007954C41188}" srcOrd="3" destOrd="0" presId="urn:microsoft.com/office/officeart/2008/layout/VerticalCurvedList"/>
    <dgm:cxn modelId="{DF6A263E-0581-44EB-9F1E-3F8F3DB42B77}" type="presParOf" srcId="{5FC6FB02-32B2-44E2-BD6A-EE7074E4EC05}" destId="{62E0843D-FA7B-4F07-A3E4-C91E2AB5496A}" srcOrd="1" destOrd="0" presId="urn:microsoft.com/office/officeart/2008/layout/VerticalCurvedList"/>
    <dgm:cxn modelId="{824F2BDC-3595-48F1-B8DC-981533349922}" type="presParOf" srcId="{5FC6FB02-32B2-44E2-BD6A-EE7074E4EC05}" destId="{24BAA538-4A35-4B49-860E-69B83FFC9DF3}" srcOrd="2" destOrd="0" presId="urn:microsoft.com/office/officeart/2008/layout/VerticalCurvedList"/>
    <dgm:cxn modelId="{83B35AF8-8FE1-4B15-B5D4-6C2BB97A9079}" type="presParOf" srcId="{24BAA538-4A35-4B49-860E-69B83FFC9DF3}" destId="{696EDB95-F7CA-4568-B68D-90F8700DCCD3}" srcOrd="0" destOrd="0" presId="urn:microsoft.com/office/officeart/2008/layout/VerticalCurvedList"/>
    <dgm:cxn modelId="{D6636500-D418-4D77-8DFA-8B061E1F73DE}" type="presParOf" srcId="{5FC6FB02-32B2-44E2-BD6A-EE7074E4EC05}" destId="{E9E9CC9D-627D-42F2-8D94-2B6704FF9A29}" srcOrd="3" destOrd="0" presId="urn:microsoft.com/office/officeart/2008/layout/VerticalCurvedList"/>
    <dgm:cxn modelId="{AF4EA45A-AE0F-42D8-92F9-0F09BEBC7668}" type="presParOf" srcId="{5FC6FB02-32B2-44E2-BD6A-EE7074E4EC05}" destId="{C479C924-F22F-44EC-AB9F-C0601CE464C8}" srcOrd="4" destOrd="0" presId="urn:microsoft.com/office/officeart/2008/layout/VerticalCurvedList"/>
    <dgm:cxn modelId="{6CA461BE-FA9C-488D-9557-B4B1FC4AEF31}" type="presParOf" srcId="{C479C924-F22F-44EC-AB9F-C0601CE464C8}" destId="{6DA4428A-6B43-47F5-99A6-A8AAB1EA62A1}" srcOrd="0" destOrd="0" presId="urn:microsoft.com/office/officeart/2008/layout/VerticalCurvedList"/>
    <dgm:cxn modelId="{EB6A878C-D4B8-4A9C-898F-A66B2FF06C0E}" type="presParOf" srcId="{5FC6FB02-32B2-44E2-BD6A-EE7074E4EC05}" destId="{74CE7C2C-2097-4DEC-98B2-FFEC5ED25F92}" srcOrd="5" destOrd="0" presId="urn:microsoft.com/office/officeart/2008/layout/VerticalCurvedList"/>
    <dgm:cxn modelId="{18C8358A-AD94-4EB6-9942-8C696EC63754}" type="presParOf" srcId="{5FC6FB02-32B2-44E2-BD6A-EE7074E4EC05}" destId="{6BF81286-3799-4270-8400-305DE376B452}" srcOrd="6" destOrd="0" presId="urn:microsoft.com/office/officeart/2008/layout/VerticalCurvedList"/>
    <dgm:cxn modelId="{CDF862DD-38A6-418E-9B10-FAE5160AD725}" type="presParOf" srcId="{6BF81286-3799-4270-8400-305DE376B452}" destId="{3CB0C651-CEE7-4C25-B9C9-23C9ABD5577A}" srcOrd="0" destOrd="0" presId="urn:microsoft.com/office/officeart/2008/layout/VerticalCurvedList"/>
    <dgm:cxn modelId="{7D04671C-4B8F-414A-9508-18D58ADC9D6A}" type="presParOf" srcId="{5FC6FB02-32B2-44E2-BD6A-EE7074E4EC05}" destId="{6D0694B2-47BB-4C85-9647-6EEE43557DA7}" srcOrd="7" destOrd="0" presId="urn:microsoft.com/office/officeart/2008/layout/VerticalCurvedList"/>
    <dgm:cxn modelId="{CF74C5E5-56D0-421D-B572-DD691D872115}" type="presParOf" srcId="{5FC6FB02-32B2-44E2-BD6A-EE7074E4EC05}" destId="{9C689B65-63CA-49AC-A029-7B1D110E0C06}" srcOrd="8" destOrd="0" presId="urn:microsoft.com/office/officeart/2008/layout/VerticalCurvedList"/>
    <dgm:cxn modelId="{A8E11A56-2137-4A37-BBD0-82E6F1EA0284}" type="presParOf" srcId="{9C689B65-63CA-49AC-A029-7B1D110E0C06}" destId="{B1F42290-E715-469A-A889-22C56C2F45C4}" srcOrd="0" destOrd="0" presId="urn:microsoft.com/office/officeart/2008/layout/VerticalCurvedList"/>
    <dgm:cxn modelId="{DDEBA1E0-1124-4959-BCE7-6357757DD0B3}" type="presParOf" srcId="{5FC6FB02-32B2-44E2-BD6A-EE7074E4EC05}" destId="{1CAE587F-3FFB-426E-8DDE-3A7B7166AC61}" srcOrd="9" destOrd="0" presId="urn:microsoft.com/office/officeart/2008/layout/VerticalCurvedList"/>
    <dgm:cxn modelId="{95CC0479-90F9-484C-B3CF-5F197CD3472A}" type="presParOf" srcId="{5FC6FB02-32B2-44E2-BD6A-EE7074E4EC05}" destId="{1F936B33-672A-49A7-B435-ABA16757BBA6}" srcOrd="10" destOrd="0" presId="urn:microsoft.com/office/officeart/2008/layout/VerticalCurvedList"/>
    <dgm:cxn modelId="{5DA48032-0118-40A1-821A-1BFC2937E555}" type="presParOf" srcId="{1F936B33-672A-49A7-B435-ABA16757BBA6}" destId="{9F8792B6-C384-4E22-871D-5AFEF3BA1767}" srcOrd="0" destOrd="0" presId="urn:microsoft.com/office/officeart/2008/layout/VerticalCurvedList"/>
    <dgm:cxn modelId="{DB9F1F6F-97FD-423D-ADF8-C631C4447026}" type="presParOf" srcId="{5FC6FB02-32B2-44E2-BD6A-EE7074E4EC05}" destId="{507EC523-747B-4C84-BCD8-B0A9C466A2B4}" srcOrd="11" destOrd="0" presId="urn:microsoft.com/office/officeart/2008/layout/VerticalCurvedList"/>
    <dgm:cxn modelId="{82662BF2-2DF8-4D61-AE26-AB3725E4FA31}" type="presParOf" srcId="{5FC6FB02-32B2-44E2-BD6A-EE7074E4EC05}" destId="{8050E7AB-22F5-4AF2-BD0B-BF5251604CAE}" srcOrd="12" destOrd="0" presId="urn:microsoft.com/office/officeart/2008/layout/VerticalCurvedList"/>
    <dgm:cxn modelId="{36B39EE9-5D2D-4A4B-8F26-C00FA6E4FBF4}" type="presParOf" srcId="{8050E7AB-22F5-4AF2-BD0B-BF5251604CAE}" destId="{C2E59F6B-7790-4613-A683-A5FC5C0C874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F31225-685B-436A-AC75-3CD515DB1DAE}" type="doc">
      <dgm:prSet loTypeId="urn:microsoft.com/office/officeart/2005/8/layout/venn1" loCatId="relationship" qsTypeId="urn:microsoft.com/office/officeart/2005/8/quickstyle/simple1" qsCatId="simple" csTypeId="urn:microsoft.com/office/officeart/2005/8/colors/colorful5" csCatId="colorful" phldr="1"/>
      <dgm:spPr/>
    </dgm:pt>
    <dgm:pt modelId="{12F462B2-CB42-4737-9935-9505A1C14770}">
      <dgm:prSet phldrT="[Tekst]"/>
      <dgm:spPr/>
      <dgm:t>
        <a:bodyPr/>
        <a:lstStyle/>
        <a:p>
          <a:endParaRPr lang="da-DK" dirty="0"/>
        </a:p>
      </dgm:t>
    </dgm:pt>
    <dgm:pt modelId="{6FEB7CAB-2E03-4DE9-9802-33F723B5BAF1}" type="parTrans" cxnId="{0277F9E1-2ACF-4310-B18F-3D1B0E2B711B}">
      <dgm:prSet/>
      <dgm:spPr/>
      <dgm:t>
        <a:bodyPr/>
        <a:lstStyle/>
        <a:p>
          <a:endParaRPr lang="da-DK"/>
        </a:p>
      </dgm:t>
    </dgm:pt>
    <dgm:pt modelId="{9B997D17-1E88-40A7-BE29-4D12198FA6CA}" type="sibTrans" cxnId="{0277F9E1-2ACF-4310-B18F-3D1B0E2B711B}">
      <dgm:prSet/>
      <dgm:spPr/>
      <dgm:t>
        <a:bodyPr/>
        <a:lstStyle/>
        <a:p>
          <a:endParaRPr lang="da-DK"/>
        </a:p>
      </dgm:t>
    </dgm:pt>
    <dgm:pt modelId="{C4D11869-8295-4671-A99B-124FFB662B1B}">
      <dgm:prSet/>
      <dgm:spPr/>
      <dgm:t>
        <a:bodyPr/>
        <a:lstStyle/>
        <a:p>
          <a:endParaRPr lang="da-DK" dirty="0"/>
        </a:p>
      </dgm:t>
    </dgm:pt>
    <dgm:pt modelId="{94F73EDD-B3FD-4EE9-95B6-04A702D8C508}" type="parTrans" cxnId="{2B33AC43-69C7-4254-9157-3DA2D97421F8}">
      <dgm:prSet/>
      <dgm:spPr/>
      <dgm:t>
        <a:bodyPr/>
        <a:lstStyle/>
        <a:p>
          <a:endParaRPr lang="da-DK"/>
        </a:p>
      </dgm:t>
    </dgm:pt>
    <dgm:pt modelId="{9514D3C5-8C77-4A42-86E2-4C57B6C245F4}" type="sibTrans" cxnId="{2B33AC43-69C7-4254-9157-3DA2D97421F8}">
      <dgm:prSet/>
      <dgm:spPr/>
      <dgm:t>
        <a:bodyPr/>
        <a:lstStyle/>
        <a:p>
          <a:endParaRPr lang="da-DK"/>
        </a:p>
      </dgm:t>
    </dgm:pt>
    <dgm:pt modelId="{51CF8E89-AC0C-4D76-ABCB-5A5A463DC6E5}">
      <dgm:prSet/>
      <dgm:spPr/>
      <dgm:t>
        <a:bodyPr/>
        <a:lstStyle/>
        <a:p>
          <a:endParaRPr lang="da-DK" dirty="0"/>
        </a:p>
      </dgm:t>
    </dgm:pt>
    <dgm:pt modelId="{48140348-A414-4FA8-AC5A-114C8A31E0E5}" type="parTrans" cxnId="{86CDB3A0-5E99-4FA6-B5AB-A91EF7B62DB1}">
      <dgm:prSet/>
      <dgm:spPr/>
      <dgm:t>
        <a:bodyPr/>
        <a:lstStyle/>
        <a:p>
          <a:endParaRPr lang="da-DK"/>
        </a:p>
      </dgm:t>
    </dgm:pt>
    <dgm:pt modelId="{5B45182B-9D1E-4838-9D1E-A4B20EFDF9F0}" type="sibTrans" cxnId="{86CDB3A0-5E99-4FA6-B5AB-A91EF7B62DB1}">
      <dgm:prSet/>
      <dgm:spPr/>
      <dgm:t>
        <a:bodyPr/>
        <a:lstStyle/>
        <a:p>
          <a:endParaRPr lang="da-DK"/>
        </a:p>
      </dgm:t>
    </dgm:pt>
    <dgm:pt modelId="{1E431657-285D-43EC-B2B5-A1D011255BCC}">
      <dgm:prSet/>
      <dgm:spPr/>
      <dgm:t>
        <a:bodyPr/>
        <a:lstStyle/>
        <a:p>
          <a:endParaRPr lang="da-DK" dirty="0"/>
        </a:p>
      </dgm:t>
    </dgm:pt>
    <dgm:pt modelId="{F670CE50-EBD7-41A7-8DB3-006208132E51}" type="parTrans" cxnId="{0F323DF1-837D-4E30-A315-82637083450A}">
      <dgm:prSet/>
      <dgm:spPr/>
      <dgm:t>
        <a:bodyPr/>
        <a:lstStyle/>
        <a:p>
          <a:endParaRPr lang="da-DK"/>
        </a:p>
      </dgm:t>
    </dgm:pt>
    <dgm:pt modelId="{CB14B574-1B1E-4017-8892-032E73641554}" type="sibTrans" cxnId="{0F323DF1-837D-4E30-A315-82637083450A}">
      <dgm:prSet/>
      <dgm:spPr/>
      <dgm:t>
        <a:bodyPr/>
        <a:lstStyle/>
        <a:p>
          <a:endParaRPr lang="da-DK"/>
        </a:p>
      </dgm:t>
    </dgm:pt>
    <dgm:pt modelId="{9604F4BA-B4E7-4280-A055-069E7258D33A}">
      <dgm:prSet/>
      <dgm:spPr/>
      <dgm:t>
        <a:bodyPr/>
        <a:lstStyle/>
        <a:p>
          <a:endParaRPr lang="da-DK" dirty="0"/>
        </a:p>
      </dgm:t>
    </dgm:pt>
    <dgm:pt modelId="{5BAF777D-ECD1-4A59-91B6-FD4CFD42F3AE}" type="parTrans" cxnId="{2ADEF8ED-C1FD-4ABD-A859-10E51329BC26}">
      <dgm:prSet/>
      <dgm:spPr/>
      <dgm:t>
        <a:bodyPr/>
        <a:lstStyle/>
        <a:p>
          <a:endParaRPr lang="da-DK"/>
        </a:p>
      </dgm:t>
    </dgm:pt>
    <dgm:pt modelId="{EABEE086-93F2-4288-B0E3-98B637AF7C67}" type="sibTrans" cxnId="{2ADEF8ED-C1FD-4ABD-A859-10E51329BC26}">
      <dgm:prSet/>
      <dgm:spPr/>
      <dgm:t>
        <a:bodyPr/>
        <a:lstStyle/>
        <a:p>
          <a:endParaRPr lang="da-DK"/>
        </a:p>
      </dgm:t>
    </dgm:pt>
    <dgm:pt modelId="{31F8058A-92A8-468E-949E-929AA17A1E63}">
      <dgm:prSet/>
      <dgm:spPr/>
      <dgm:t>
        <a:bodyPr/>
        <a:lstStyle/>
        <a:p>
          <a:endParaRPr lang="da-DK"/>
        </a:p>
      </dgm:t>
    </dgm:pt>
    <dgm:pt modelId="{8FF9626B-01F4-4C77-AF40-95536DDAB8C2}" type="parTrans" cxnId="{474C04C9-C88D-4D80-83B1-6B9534225B90}">
      <dgm:prSet/>
      <dgm:spPr/>
      <dgm:t>
        <a:bodyPr/>
        <a:lstStyle/>
        <a:p>
          <a:endParaRPr lang="da-DK"/>
        </a:p>
      </dgm:t>
    </dgm:pt>
    <dgm:pt modelId="{7390F0CF-16F9-49E8-838A-30D8D8BD859B}" type="sibTrans" cxnId="{474C04C9-C88D-4D80-83B1-6B9534225B90}">
      <dgm:prSet/>
      <dgm:spPr/>
      <dgm:t>
        <a:bodyPr/>
        <a:lstStyle/>
        <a:p>
          <a:endParaRPr lang="da-DK"/>
        </a:p>
      </dgm:t>
    </dgm:pt>
    <dgm:pt modelId="{065F563B-E99F-4818-90F5-D3EC0DDCA795}">
      <dgm:prSet/>
      <dgm:spPr/>
      <dgm:t>
        <a:bodyPr/>
        <a:lstStyle/>
        <a:p>
          <a:endParaRPr lang="da-DK"/>
        </a:p>
      </dgm:t>
    </dgm:pt>
    <dgm:pt modelId="{6C3DEC7E-DA3C-4BC1-8105-8D58DAE3451D}" type="parTrans" cxnId="{83257779-2238-4B06-B7F0-B585FED1AD52}">
      <dgm:prSet/>
      <dgm:spPr/>
      <dgm:t>
        <a:bodyPr/>
        <a:lstStyle/>
        <a:p>
          <a:endParaRPr lang="da-DK"/>
        </a:p>
      </dgm:t>
    </dgm:pt>
    <dgm:pt modelId="{3CEEF134-461F-4F12-B2E7-D7E37DA35FE2}" type="sibTrans" cxnId="{83257779-2238-4B06-B7F0-B585FED1AD52}">
      <dgm:prSet/>
      <dgm:spPr/>
      <dgm:t>
        <a:bodyPr/>
        <a:lstStyle/>
        <a:p>
          <a:endParaRPr lang="da-DK"/>
        </a:p>
      </dgm:t>
    </dgm:pt>
    <dgm:pt modelId="{CE2DA9A7-290B-4B1E-A51A-5230B4B80562}" type="pres">
      <dgm:prSet presAssocID="{E3F31225-685B-436A-AC75-3CD515DB1DAE}" presName="compositeShape" presStyleCnt="0">
        <dgm:presLayoutVars>
          <dgm:chMax val="7"/>
          <dgm:dir/>
          <dgm:resizeHandles val="exact"/>
        </dgm:presLayoutVars>
      </dgm:prSet>
      <dgm:spPr/>
    </dgm:pt>
    <dgm:pt modelId="{7A1716AB-CAB2-49DD-B42F-EBAEF4DD1332}" type="pres">
      <dgm:prSet presAssocID="{1E431657-285D-43EC-B2B5-A1D011255BCC}" presName="circ1" presStyleLbl="vennNode1" presStyleIdx="0" presStyleCnt="7" custScaleX="177842" custScaleY="172523" custLinFactX="100000" custLinFactNeighborX="155279" custLinFactNeighborY="-42851"/>
      <dgm:spPr/>
    </dgm:pt>
    <dgm:pt modelId="{89D89E51-C593-4204-98C1-D17D5D6ED717}" type="pres">
      <dgm:prSet presAssocID="{1E431657-285D-43EC-B2B5-A1D011255BCC}" presName="circ1Tx" presStyleLbl="revTx" presStyleIdx="0" presStyleCnt="0">
        <dgm:presLayoutVars>
          <dgm:chMax val="0"/>
          <dgm:chPref val="0"/>
          <dgm:bulletEnabled val="1"/>
        </dgm:presLayoutVars>
      </dgm:prSet>
      <dgm:spPr/>
    </dgm:pt>
    <dgm:pt modelId="{E0A7B8F6-E296-4310-884D-913876E7096E}" type="pres">
      <dgm:prSet presAssocID="{51CF8E89-AC0C-4D76-ABCB-5A5A463DC6E5}" presName="circ2" presStyleLbl="vennNode1" presStyleIdx="1" presStyleCnt="7" custScaleX="171031" custScaleY="153163" custLinFactX="-127657" custLinFactNeighborX="-200000" custLinFactNeighborY="99334"/>
      <dgm:spPr/>
    </dgm:pt>
    <dgm:pt modelId="{3773C51D-4B1C-4650-9BF7-71550BED623A}" type="pres">
      <dgm:prSet presAssocID="{51CF8E89-AC0C-4D76-ABCB-5A5A463DC6E5}" presName="circ2Tx" presStyleLbl="revTx" presStyleIdx="0" presStyleCnt="0">
        <dgm:presLayoutVars>
          <dgm:chMax val="0"/>
          <dgm:chPref val="0"/>
          <dgm:bulletEnabled val="1"/>
        </dgm:presLayoutVars>
      </dgm:prSet>
      <dgm:spPr/>
    </dgm:pt>
    <dgm:pt modelId="{194B756B-640E-439A-817F-F74B91DF0AC4}" type="pres">
      <dgm:prSet presAssocID="{9604F4BA-B4E7-4280-A055-069E7258D33A}" presName="circ3" presStyleLbl="vennNode1" presStyleIdx="2" presStyleCnt="7" custScaleX="203392" custScaleY="195396" custLinFactX="36195" custLinFactNeighborX="100000" custLinFactNeighborY="37347"/>
      <dgm:spPr/>
    </dgm:pt>
    <dgm:pt modelId="{DC5A0C58-7888-46E2-8917-7B24009EC1A3}" type="pres">
      <dgm:prSet presAssocID="{9604F4BA-B4E7-4280-A055-069E7258D33A}" presName="circ3Tx" presStyleLbl="revTx" presStyleIdx="0" presStyleCnt="0">
        <dgm:presLayoutVars>
          <dgm:chMax val="0"/>
          <dgm:chPref val="0"/>
          <dgm:bulletEnabled val="1"/>
        </dgm:presLayoutVars>
      </dgm:prSet>
      <dgm:spPr/>
    </dgm:pt>
    <dgm:pt modelId="{334C9CFD-F122-4C50-9643-2BB05B1220CF}" type="pres">
      <dgm:prSet presAssocID="{C4D11869-8295-4671-A99B-124FFB662B1B}" presName="circ4" presStyleLbl="vennNode1" presStyleIdx="3" presStyleCnt="7" custScaleX="202307" custScaleY="183504" custLinFactX="-40126" custLinFactNeighborX="-100000" custLinFactNeighborY="-88676"/>
      <dgm:spPr/>
    </dgm:pt>
    <dgm:pt modelId="{FA6C5268-53E9-4296-8C89-2230F3AFF7F8}" type="pres">
      <dgm:prSet presAssocID="{C4D11869-8295-4671-A99B-124FFB662B1B}" presName="circ4Tx" presStyleLbl="revTx" presStyleIdx="0" presStyleCnt="0">
        <dgm:presLayoutVars>
          <dgm:chMax val="0"/>
          <dgm:chPref val="0"/>
          <dgm:bulletEnabled val="1"/>
        </dgm:presLayoutVars>
      </dgm:prSet>
      <dgm:spPr/>
    </dgm:pt>
    <dgm:pt modelId="{25F6E093-5DB9-484A-B6C3-9E2D0430DA6F}" type="pres">
      <dgm:prSet presAssocID="{12F462B2-CB42-4737-9935-9505A1C14770}" presName="circ5" presStyleLbl="vennNode1" presStyleIdx="4" presStyleCnt="7" custScaleX="159156" custScaleY="160012" custLinFactX="-100000" custLinFactY="-39191" custLinFactNeighborX="-154336" custLinFactNeighborY="-100000"/>
      <dgm:spPr/>
    </dgm:pt>
    <dgm:pt modelId="{F9C294AE-20E1-40EB-B33C-8412DE4B7398}" type="pres">
      <dgm:prSet presAssocID="{12F462B2-CB42-4737-9935-9505A1C14770}" presName="circ5Tx" presStyleLbl="revTx" presStyleIdx="0" presStyleCnt="0">
        <dgm:presLayoutVars>
          <dgm:chMax val="0"/>
          <dgm:chPref val="0"/>
          <dgm:bulletEnabled val="1"/>
        </dgm:presLayoutVars>
      </dgm:prSet>
      <dgm:spPr/>
    </dgm:pt>
    <dgm:pt modelId="{23CDA886-F77F-44A2-9D1E-083AFC31BB70}" type="pres">
      <dgm:prSet presAssocID="{31F8058A-92A8-468E-949E-929AA17A1E63}" presName="circ6" presStyleLbl="vennNode1" presStyleIdx="5" presStyleCnt="7" custScaleX="125237" custScaleY="114692" custLinFactNeighborX="-41857" custLinFactNeighborY="76751"/>
      <dgm:spPr/>
    </dgm:pt>
    <dgm:pt modelId="{6F4B9FA0-4C4F-4C58-9EB8-C5B3872DE192}" type="pres">
      <dgm:prSet presAssocID="{31F8058A-92A8-468E-949E-929AA17A1E63}" presName="circ6Tx" presStyleLbl="revTx" presStyleIdx="0" presStyleCnt="0">
        <dgm:presLayoutVars>
          <dgm:chMax val="0"/>
          <dgm:chPref val="0"/>
          <dgm:bulletEnabled val="1"/>
        </dgm:presLayoutVars>
      </dgm:prSet>
      <dgm:spPr/>
    </dgm:pt>
    <dgm:pt modelId="{B8A4EC7B-F0EB-41BE-AE95-AC5441CFAE3E}" type="pres">
      <dgm:prSet presAssocID="{065F563B-E99F-4818-90F5-D3EC0DDCA795}" presName="circ7" presStyleLbl="vennNode1" presStyleIdx="6" presStyleCnt="7" custScaleX="114403" custScaleY="139794" custLinFactNeighborX="51035" custLinFactNeighborY="75478"/>
      <dgm:spPr/>
    </dgm:pt>
    <dgm:pt modelId="{F7FD798A-37E6-47FB-BF80-CF659AE7C712}" type="pres">
      <dgm:prSet presAssocID="{065F563B-E99F-4818-90F5-D3EC0DDCA795}" presName="circ7Tx" presStyleLbl="revTx" presStyleIdx="0" presStyleCnt="0">
        <dgm:presLayoutVars>
          <dgm:chMax val="0"/>
          <dgm:chPref val="0"/>
          <dgm:bulletEnabled val="1"/>
        </dgm:presLayoutVars>
      </dgm:prSet>
      <dgm:spPr/>
    </dgm:pt>
  </dgm:ptLst>
  <dgm:cxnLst>
    <dgm:cxn modelId="{44539E02-437F-4A91-BB3D-97D8977DBE7E}" type="presOf" srcId="{12F462B2-CB42-4737-9935-9505A1C14770}" destId="{F9C294AE-20E1-40EB-B33C-8412DE4B7398}" srcOrd="0" destOrd="0" presId="urn:microsoft.com/office/officeart/2005/8/layout/venn1"/>
    <dgm:cxn modelId="{C5B9BF37-35BF-47B8-A431-857B05FEA9DD}" type="presOf" srcId="{E3F31225-685B-436A-AC75-3CD515DB1DAE}" destId="{CE2DA9A7-290B-4B1E-A51A-5230B4B80562}" srcOrd="0" destOrd="0" presId="urn:microsoft.com/office/officeart/2005/8/layout/venn1"/>
    <dgm:cxn modelId="{AEB69962-EDD9-4099-ACD5-31A2C6689348}" type="presOf" srcId="{1E431657-285D-43EC-B2B5-A1D011255BCC}" destId="{89D89E51-C593-4204-98C1-D17D5D6ED717}" srcOrd="0" destOrd="0" presId="urn:microsoft.com/office/officeart/2005/8/layout/venn1"/>
    <dgm:cxn modelId="{2B33AC43-69C7-4254-9157-3DA2D97421F8}" srcId="{E3F31225-685B-436A-AC75-3CD515DB1DAE}" destId="{C4D11869-8295-4671-A99B-124FFB662B1B}" srcOrd="3" destOrd="0" parTransId="{94F73EDD-B3FD-4EE9-95B6-04A702D8C508}" sibTransId="{9514D3C5-8C77-4A42-86E2-4C57B6C245F4}"/>
    <dgm:cxn modelId="{F2E64C4B-283E-46D1-8911-B0B88F9F3FEC}" type="presOf" srcId="{065F563B-E99F-4818-90F5-D3EC0DDCA795}" destId="{F7FD798A-37E6-47FB-BF80-CF659AE7C712}" srcOrd="0" destOrd="0" presId="urn:microsoft.com/office/officeart/2005/8/layout/venn1"/>
    <dgm:cxn modelId="{83257779-2238-4B06-B7F0-B585FED1AD52}" srcId="{E3F31225-685B-436A-AC75-3CD515DB1DAE}" destId="{065F563B-E99F-4818-90F5-D3EC0DDCA795}" srcOrd="6" destOrd="0" parTransId="{6C3DEC7E-DA3C-4BC1-8105-8D58DAE3451D}" sibTransId="{3CEEF134-461F-4F12-B2E7-D7E37DA35FE2}"/>
    <dgm:cxn modelId="{89872E9E-52B3-480D-BA3C-CFB2114D4326}" type="presOf" srcId="{9604F4BA-B4E7-4280-A055-069E7258D33A}" destId="{DC5A0C58-7888-46E2-8917-7B24009EC1A3}" srcOrd="0" destOrd="0" presId="urn:microsoft.com/office/officeart/2005/8/layout/venn1"/>
    <dgm:cxn modelId="{86CDB3A0-5E99-4FA6-B5AB-A91EF7B62DB1}" srcId="{E3F31225-685B-436A-AC75-3CD515DB1DAE}" destId="{51CF8E89-AC0C-4D76-ABCB-5A5A463DC6E5}" srcOrd="1" destOrd="0" parTransId="{48140348-A414-4FA8-AC5A-114C8A31E0E5}" sibTransId="{5B45182B-9D1E-4838-9D1E-A4B20EFDF9F0}"/>
    <dgm:cxn modelId="{474C04C9-C88D-4D80-83B1-6B9534225B90}" srcId="{E3F31225-685B-436A-AC75-3CD515DB1DAE}" destId="{31F8058A-92A8-468E-949E-929AA17A1E63}" srcOrd="5" destOrd="0" parTransId="{8FF9626B-01F4-4C77-AF40-95536DDAB8C2}" sibTransId="{7390F0CF-16F9-49E8-838A-30D8D8BD859B}"/>
    <dgm:cxn modelId="{4D7D1ACF-1C5B-4A06-9EAA-47C1FD01F4AD}" type="presOf" srcId="{51CF8E89-AC0C-4D76-ABCB-5A5A463DC6E5}" destId="{3773C51D-4B1C-4650-9BF7-71550BED623A}" srcOrd="0" destOrd="0" presId="urn:microsoft.com/office/officeart/2005/8/layout/venn1"/>
    <dgm:cxn modelId="{4D8F88D8-F34D-4C41-9616-55AA81893577}" type="presOf" srcId="{31F8058A-92A8-468E-949E-929AA17A1E63}" destId="{6F4B9FA0-4C4F-4C58-9EB8-C5B3872DE192}" srcOrd="0" destOrd="0" presId="urn:microsoft.com/office/officeart/2005/8/layout/venn1"/>
    <dgm:cxn modelId="{0277F9E1-2ACF-4310-B18F-3D1B0E2B711B}" srcId="{E3F31225-685B-436A-AC75-3CD515DB1DAE}" destId="{12F462B2-CB42-4737-9935-9505A1C14770}" srcOrd="4" destOrd="0" parTransId="{6FEB7CAB-2E03-4DE9-9802-33F723B5BAF1}" sibTransId="{9B997D17-1E88-40A7-BE29-4D12198FA6CA}"/>
    <dgm:cxn modelId="{965F55E5-CE1F-430C-8880-7E7BF48A224C}" type="presOf" srcId="{C4D11869-8295-4671-A99B-124FFB662B1B}" destId="{FA6C5268-53E9-4296-8C89-2230F3AFF7F8}" srcOrd="0" destOrd="0" presId="urn:microsoft.com/office/officeart/2005/8/layout/venn1"/>
    <dgm:cxn modelId="{2ADEF8ED-C1FD-4ABD-A859-10E51329BC26}" srcId="{E3F31225-685B-436A-AC75-3CD515DB1DAE}" destId="{9604F4BA-B4E7-4280-A055-069E7258D33A}" srcOrd="2" destOrd="0" parTransId="{5BAF777D-ECD1-4A59-91B6-FD4CFD42F3AE}" sibTransId="{EABEE086-93F2-4288-B0E3-98B637AF7C67}"/>
    <dgm:cxn modelId="{0F323DF1-837D-4E30-A315-82637083450A}" srcId="{E3F31225-685B-436A-AC75-3CD515DB1DAE}" destId="{1E431657-285D-43EC-B2B5-A1D011255BCC}" srcOrd="0" destOrd="0" parTransId="{F670CE50-EBD7-41A7-8DB3-006208132E51}" sibTransId="{CB14B574-1B1E-4017-8892-032E73641554}"/>
    <dgm:cxn modelId="{A2ECB849-7806-486B-8DCC-49AEA79B5624}" type="presParOf" srcId="{CE2DA9A7-290B-4B1E-A51A-5230B4B80562}" destId="{7A1716AB-CAB2-49DD-B42F-EBAEF4DD1332}" srcOrd="0" destOrd="0" presId="urn:microsoft.com/office/officeart/2005/8/layout/venn1"/>
    <dgm:cxn modelId="{30B18834-021B-4CBE-9B3D-637B40352285}" type="presParOf" srcId="{CE2DA9A7-290B-4B1E-A51A-5230B4B80562}" destId="{89D89E51-C593-4204-98C1-D17D5D6ED717}" srcOrd="1" destOrd="0" presId="urn:microsoft.com/office/officeart/2005/8/layout/venn1"/>
    <dgm:cxn modelId="{6197216C-38FC-4D68-94FE-1E0D47B7C3D6}" type="presParOf" srcId="{CE2DA9A7-290B-4B1E-A51A-5230B4B80562}" destId="{E0A7B8F6-E296-4310-884D-913876E7096E}" srcOrd="2" destOrd="0" presId="urn:microsoft.com/office/officeart/2005/8/layout/venn1"/>
    <dgm:cxn modelId="{34993CC0-1B94-4255-A087-9D6751F5C3C2}" type="presParOf" srcId="{CE2DA9A7-290B-4B1E-A51A-5230B4B80562}" destId="{3773C51D-4B1C-4650-9BF7-71550BED623A}" srcOrd="3" destOrd="0" presId="urn:microsoft.com/office/officeart/2005/8/layout/venn1"/>
    <dgm:cxn modelId="{A952F0AA-1046-451A-A1BC-38222CC020E9}" type="presParOf" srcId="{CE2DA9A7-290B-4B1E-A51A-5230B4B80562}" destId="{194B756B-640E-439A-817F-F74B91DF0AC4}" srcOrd="4" destOrd="0" presId="urn:microsoft.com/office/officeart/2005/8/layout/venn1"/>
    <dgm:cxn modelId="{3F2C615C-81EE-42D8-AC01-A58B159D2BD5}" type="presParOf" srcId="{CE2DA9A7-290B-4B1E-A51A-5230B4B80562}" destId="{DC5A0C58-7888-46E2-8917-7B24009EC1A3}" srcOrd="5" destOrd="0" presId="urn:microsoft.com/office/officeart/2005/8/layout/venn1"/>
    <dgm:cxn modelId="{2C1011A2-BA5C-4AC0-82C3-CA700FF49A6E}" type="presParOf" srcId="{CE2DA9A7-290B-4B1E-A51A-5230B4B80562}" destId="{334C9CFD-F122-4C50-9643-2BB05B1220CF}" srcOrd="6" destOrd="0" presId="urn:microsoft.com/office/officeart/2005/8/layout/venn1"/>
    <dgm:cxn modelId="{74C5E46A-56CB-4C1A-937C-12489D00ED18}" type="presParOf" srcId="{CE2DA9A7-290B-4B1E-A51A-5230B4B80562}" destId="{FA6C5268-53E9-4296-8C89-2230F3AFF7F8}" srcOrd="7" destOrd="0" presId="urn:microsoft.com/office/officeart/2005/8/layout/venn1"/>
    <dgm:cxn modelId="{36FC0A14-5BE9-466D-BDDD-C69921E69F4B}" type="presParOf" srcId="{CE2DA9A7-290B-4B1E-A51A-5230B4B80562}" destId="{25F6E093-5DB9-484A-B6C3-9E2D0430DA6F}" srcOrd="8" destOrd="0" presId="urn:microsoft.com/office/officeart/2005/8/layout/venn1"/>
    <dgm:cxn modelId="{BAE2E0EA-CD80-4950-B4D2-4684F6112DA4}" type="presParOf" srcId="{CE2DA9A7-290B-4B1E-A51A-5230B4B80562}" destId="{F9C294AE-20E1-40EB-B33C-8412DE4B7398}" srcOrd="9" destOrd="0" presId="urn:microsoft.com/office/officeart/2005/8/layout/venn1"/>
    <dgm:cxn modelId="{69BBDCDD-6D87-403A-A045-9963FDD740B1}" type="presParOf" srcId="{CE2DA9A7-290B-4B1E-A51A-5230B4B80562}" destId="{23CDA886-F77F-44A2-9D1E-083AFC31BB70}" srcOrd="10" destOrd="0" presId="urn:microsoft.com/office/officeart/2005/8/layout/venn1"/>
    <dgm:cxn modelId="{2F915E93-F205-4F19-9B3B-CC5590EB89C8}" type="presParOf" srcId="{CE2DA9A7-290B-4B1E-A51A-5230B4B80562}" destId="{6F4B9FA0-4C4F-4C58-9EB8-C5B3872DE192}" srcOrd="11" destOrd="0" presId="urn:microsoft.com/office/officeart/2005/8/layout/venn1"/>
    <dgm:cxn modelId="{E7140E68-459F-4C5E-92BE-40022BF8529B}" type="presParOf" srcId="{CE2DA9A7-290B-4B1E-A51A-5230B4B80562}" destId="{B8A4EC7B-F0EB-41BE-AE95-AC5441CFAE3E}" srcOrd="12" destOrd="0" presId="urn:microsoft.com/office/officeart/2005/8/layout/venn1"/>
    <dgm:cxn modelId="{2F4E5E0F-CE26-498B-BA50-894DF0A9DAE1}" type="presParOf" srcId="{CE2DA9A7-290B-4B1E-A51A-5230B4B80562}" destId="{F7FD798A-37E6-47FB-BF80-CF659AE7C712}"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A2BF8-E3D8-4739-8BE8-2EE9FE0BDEE1}">
      <dsp:nvSpPr>
        <dsp:cNvPr id="0" name=""/>
        <dsp:cNvSpPr/>
      </dsp:nvSpPr>
      <dsp:spPr>
        <a:xfrm>
          <a:off x="623888" y="1017"/>
          <a:ext cx="2851050" cy="171063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solidFill>
                <a:schemeClr val="tx1"/>
              </a:solidFill>
            </a:rPr>
            <a:t>&lt; 6 mdr./&gt; 6 mdr. </a:t>
          </a:r>
        </a:p>
      </dsp:txBody>
      <dsp:txXfrm>
        <a:off x="623888" y="1017"/>
        <a:ext cx="2851050" cy="1710630"/>
      </dsp:txXfrm>
    </dsp:sp>
    <dsp:sp modelId="{1FCB0566-6E66-46A7-804E-544206C2C243}">
      <dsp:nvSpPr>
        <dsp:cNvPr id="0" name=""/>
        <dsp:cNvSpPr/>
      </dsp:nvSpPr>
      <dsp:spPr>
        <a:xfrm>
          <a:off x="3768055" y="0"/>
          <a:ext cx="2851050" cy="171063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solidFill>
                <a:schemeClr val="tx1"/>
              </a:solidFill>
            </a:rPr>
            <a:t>Deeskalerende/eskalerende</a:t>
          </a:r>
        </a:p>
      </dsp:txBody>
      <dsp:txXfrm>
        <a:off x="3768055" y="0"/>
        <a:ext cx="2851050" cy="1710630"/>
      </dsp:txXfrm>
    </dsp:sp>
    <dsp:sp modelId="{5B9BF366-3FDC-4100-B700-7FC8BC9501A8}">
      <dsp:nvSpPr>
        <dsp:cNvPr id="0" name=""/>
        <dsp:cNvSpPr/>
      </dsp:nvSpPr>
      <dsp:spPr>
        <a:xfrm>
          <a:off x="6896199" y="1017"/>
          <a:ext cx="2851050" cy="171063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solidFill>
                <a:schemeClr val="tx1"/>
              </a:solidFill>
            </a:rPr>
            <a:t>Inklusion/Eksklusion</a:t>
          </a:r>
        </a:p>
      </dsp:txBody>
      <dsp:txXfrm>
        <a:off x="6896199" y="1017"/>
        <a:ext cx="2851050" cy="1710630"/>
      </dsp:txXfrm>
    </dsp:sp>
    <dsp:sp modelId="{3A2ADF2F-5557-4217-B7D1-BFF175D5FDC4}">
      <dsp:nvSpPr>
        <dsp:cNvPr id="0" name=""/>
        <dsp:cNvSpPr/>
      </dsp:nvSpPr>
      <dsp:spPr>
        <a:xfrm>
          <a:off x="623888" y="1996752"/>
          <a:ext cx="2851050" cy="171063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solidFill>
                <a:schemeClr val="tx1"/>
              </a:solidFill>
            </a:rPr>
            <a:t>Acceptabelt/uacceptabelt</a:t>
          </a:r>
        </a:p>
      </dsp:txBody>
      <dsp:txXfrm>
        <a:off x="623888" y="1996752"/>
        <a:ext cx="2851050" cy="1710630"/>
      </dsp:txXfrm>
    </dsp:sp>
    <dsp:sp modelId="{D56EBB20-F20E-41B4-9D91-D5586F66A30D}">
      <dsp:nvSpPr>
        <dsp:cNvPr id="0" name=""/>
        <dsp:cNvSpPr/>
      </dsp:nvSpPr>
      <dsp:spPr>
        <a:xfrm>
          <a:off x="3759958" y="1980706"/>
          <a:ext cx="2851050" cy="171063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solidFill>
                <a:schemeClr val="tx1"/>
              </a:solidFill>
            </a:rPr>
            <a:t>Starter inferiørt/slutter inferiørt </a:t>
          </a:r>
        </a:p>
      </dsp:txBody>
      <dsp:txXfrm>
        <a:off x="3759958" y="1980706"/>
        <a:ext cx="2851050" cy="1710630"/>
      </dsp:txXfrm>
    </dsp:sp>
    <dsp:sp modelId="{7BEA1B03-4F0F-4EF2-AF88-6C0D6D28EC42}">
      <dsp:nvSpPr>
        <dsp:cNvPr id="0" name=""/>
        <dsp:cNvSpPr/>
      </dsp:nvSpPr>
      <dsp:spPr>
        <a:xfrm>
          <a:off x="6896199" y="1996752"/>
          <a:ext cx="2851050" cy="171063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solidFill>
                <a:schemeClr val="tx1"/>
              </a:solidFill>
            </a:rPr>
            <a:t>Nyankomne/uspecifikke mål </a:t>
          </a:r>
        </a:p>
      </dsp:txBody>
      <dsp:txXfrm>
        <a:off x="6896199" y="1996752"/>
        <a:ext cx="2851050" cy="1710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5D25E-7551-4A39-9ECD-EFEE9D853E96}">
      <dsp:nvSpPr>
        <dsp:cNvPr id="0" name=""/>
        <dsp:cNvSpPr/>
      </dsp:nvSpPr>
      <dsp:spPr>
        <a:xfrm>
          <a:off x="-4192016" y="-643244"/>
          <a:ext cx="4994889" cy="4994889"/>
        </a:xfrm>
        <a:prstGeom prst="blockArc">
          <a:avLst>
            <a:gd name="adj1" fmla="val 18900000"/>
            <a:gd name="adj2" fmla="val 2700000"/>
            <a:gd name="adj3" fmla="val 43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E0843D-FA7B-4F07-A3E4-C91E2AB5496A}">
      <dsp:nvSpPr>
        <dsp:cNvPr id="0" name=""/>
        <dsp:cNvSpPr/>
      </dsp:nvSpPr>
      <dsp:spPr>
        <a:xfrm>
          <a:off x="300131" y="195284"/>
          <a:ext cx="10021435" cy="3904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896" tIns="53340" rIns="53340" bIns="53340" numCol="1" spcCol="1270" anchor="ctr" anchorCtr="0">
          <a:noAutofit/>
        </a:bodyPr>
        <a:lstStyle/>
        <a:p>
          <a:pPr marL="0" lvl="0" indent="0" algn="l" defTabSz="933450">
            <a:lnSpc>
              <a:spcPct val="90000"/>
            </a:lnSpc>
            <a:spcBef>
              <a:spcPct val="0"/>
            </a:spcBef>
            <a:spcAft>
              <a:spcPct val="35000"/>
            </a:spcAft>
            <a:buNone/>
          </a:pPr>
          <a:r>
            <a:rPr lang="da-DK" sz="2100" kern="1200" dirty="0">
              <a:solidFill>
                <a:schemeClr val="tx1"/>
              </a:solidFill>
            </a:rPr>
            <a:t>Segregations </a:t>
          </a:r>
          <a:r>
            <a:rPr lang="da-DK" sz="2100" kern="1200" dirty="0" err="1">
              <a:solidFill>
                <a:schemeClr val="tx1"/>
              </a:solidFill>
            </a:rPr>
            <a:t>hazing</a:t>
          </a:r>
          <a:r>
            <a:rPr lang="da-DK" sz="2100" kern="1200" dirty="0">
              <a:solidFill>
                <a:schemeClr val="tx1"/>
              </a:solidFill>
            </a:rPr>
            <a:t> (isolation)* </a:t>
          </a:r>
        </a:p>
      </dsp:txBody>
      <dsp:txXfrm>
        <a:off x="300131" y="195284"/>
        <a:ext cx="10021435" cy="390420"/>
      </dsp:txXfrm>
    </dsp:sp>
    <dsp:sp modelId="{696EDB95-F7CA-4568-B68D-90F8700DCCD3}">
      <dsp:nvSpPr>
        <dsp:cNvPr id="0" name=""/>
        <dsp:cNvSpPr/>
      </dsp:nvSpPr>
      <dsp:spPr>
        <a:xfrm>
          <a:off x="56119" y="146481"/>
          <a:ext cx="488025" cy="488025"/>
        </a:xfrm>
        <a:prstGeom prst="ellipse">
          <a:avLst/>
        </a:prstGeom>
        <a:blipFill rotWithShape="0">
          <a:blip xmlns:r="http://schemas.openxmlformats.org/officeDocument/2006/relationships" r:embed="rId1"/>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E9CC9D-627D-42F2-8D94-2B6704FF9A29}">
      <dsp:nvSpPr>
        <dsp:cNvPr id="0" name=""/>
        <dsp:cNvSpPr/>
      </dsp:nvSpPr>
      <dsp:spPr>
        <a:xfrm>
          <a:off x="621279" y="780840"/>
          <a:ext cx="9700288" cy="3904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896" tIns="53340" rIns="53340" bIns="53340" numCol="1" spcCol="1270" anchor="ctr" anchorCtr="0">
          <a:noAutofit/>
        </a:bodyPr>
        <a:lstStyle/>
        <a:p>
          <a:pPr marL="0" lvl="0" indent="0" algn="l" defTabSz="933450">
            <a:lnSpc>
              <a:spcPct val="90000"/>
            </a:lnSpc>
            <a:spcBef>
              <a:spcPct val="0"/>
            </a:spcBef>
            <a:spcAft>
              <a:spcPct val="35000"/>
            </a:spcAft>
            <a:buNone/>
          </a:pPr>
          <a:r>
            <a:rPr lang="da-DK" sz="2100" kern="1200" dirty="0">
              <a:solidFill>
                <a:schemeClr val="tx1"/>
              </a:solidFill>
            </a:rPr>
            <a:t>Opgaverelateret </a:t>
          </a:r>
          <a:r>
            <a:rPr lang="da-DK" sz="2100" kern="1200" dirty="0" err="1">
              <a:solidFill>
                <a:schemeClr val="tx1"/>
              </a:solidFill>
            </a:rPr>
            <a:t>hazing</a:t>
          </a:r>
          <a:r>
            <a:rPr lang="da-DK" sz="2100" kern="1200" dirty="0">
              <a:solidFill>
                <a:schemeClr val="tx1"/>
              </a:solidFill>
            </a:rPr>
            <a:t> (fx overdreven kritik)*</a:t>
          </a:r>
        </a:p>
      </dsp:txBody>
      <dsp:txXfrm>
        <a:off x="621279" y="780840"/>
        <a:ext cx="9700288" cy="390420"/>
      </dsp:txXfrm>
    </dsp:sp>
    <dsp:sp modelId="{6DA4428A-6B43-47F5-99A6-A8AAB1EA62A1}">
      <dsp:nvSpPr>
        <dsp:cNvPr id="0" name=""/>
        <dsp:cNvSpPr/>
      </dsp:nvSpPr>
      <dsp:spPr>
        <a:xfrm>
          <a:off x="377266" y="732038"/>
          <a:ext cx="488025" cy="488025"/>
        </a:xfrm>
        <a:prstGeom prst="ellipse">
          <a:avLst/>
        </a:prstGeom>
        <a:blipFill rotWithShape="0">
          <a:blip xmlns:r="http://schemas.openxmlformats.org/officeDocument/2006/relationships" r:embed="rId2"/>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CE7C2C-2097-4DEC-98B2-FFEC5ED25F92}">
      <dsp:nvSpPr>
        <dsp:cNvPr id="0" name=""/>
        <dsp:cNvSpPr/>
      </dsp:nvSpPr>
      <dsp:spPr>
        <a:xfrm>
          <a:off x="768131" y="1366397"/>
          <a:ext cx="9553435" cy="3904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896" tIns="53340" rIns="53340" bIns="53340" numCol="1" spcCol="1270" anchor="ctr" anchorCtr="0">
          <a:noAutofit/>
        </a:bodyPr>
        <a:lstStyle/>
        <a:p>
          <a:pPr marL="0" lvl="0" indent="0" algn="l" defTabSz="933450">
            <a:lnSpc>
              <a:spcPct val="90000"/>
            </a:lnSpc>
            <a:spcBef>
              <a:spcPct val="0"/>
            </a:spcBef>
            <a:spcAft>
              <a:spcPct val="35000"/>
            </a:spcAft>
            <a:buNone/>
          </a:pPr>
          <a:r>
            <a:rPr lang="da-DK" sz="2100" kern="1200" dirty="0">
              <a:solidFill>
                <a:schemeClr val="tx1"/>
              </a:solidFill>
            </a:rPr>
            <a:t>Verbal (fx voksen skældud) </a:t>
          </a:r>
        </a:p>
      </dsp:txBody>
      <dsp:txXfrm>
        <a:off x="768131" y="1366397"/>
        <a:ext cx="9553435" cy="390420"/>
      </dsp:txXfrm>
    </dsp:sp>
    <dsp:sp modelId="{3CB0C651-CEE7-4C25-B9C9-23C9ABD5577A}">
      <dsp:nvSpPr>
        <dsp:cNvPr id="0" name=""/>
        <dsp:cNvSpPr/>
      </dsp:nvSpPr>
      <dsp:spPr>
        <a:xfrm>
          <a:off x="524119" y="1317594"/>
          <a:ext cx="488025" cy="488025"/>
        </a:xfrm>
        <a:prstGeom prst="ellipse">
          <a:avLst/>
        </a:prstGeom>
        <a:blipFill rotWithShape="0">
          <a:blip xmlns:r="http://schemas.openxmlformats.org/officeDocument/2006/relationships" r:embed="rId3"/>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0694B2-47BB-4C85-9647-6EEE43557DA7}">
      <dsp:nvSpPr>
        <dsp:cNvPr id="0" name=""/>
        <dsp:cNvSpPr/>
      </dsp:nvSpPr>
      <dsp:spPr>
        <a:xfrm>
          <a:off x="768131" y="1951582"/>
          <a:ext cx="9553435" cy="3904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896" tIns="53340" rIns="53340" bIns="53340" numCol="1" spcCol="1270" anchor="ctr" anchorCtr="0">
          <a:noAutofit/>
        </a:bodyPr>
        <a:lstStyle/>
        <a:p>
          <a:pPr marL="0" lvl="0" indent="0" algn="l" defTabSz="933450">
            <a:lnSpc>
              <a:spcPct val="90000"/>
            </a:lnSpc>
            <a:spcBef>
              <a:spcPct val="0"/>
            </a:spcBef>
            <a:spcAft>
              <a:spcPct val="35000"/>
            </a:spcAft>
            <a:buNone/>
          </a:pPr>
          <a:r>
            <a:rPr lang="da-DK" sz="2100" kern="1200" dirty="0">
              <a:solidFill>
                <a:schemeClr val="tx1"/>
              </a:solidFill>
            </a:rPr>
            <a:t>Test </a:t>
          </a:r>
          <a:r>
            <a:rPr lang="da-DK" sz="2100" kern="1200" dirty="0" err="1">
              <a:solidFill>
                <a:schemeClr val="tx1"/>
              </a:solidFill>
            </a:rPr>
            <a:t>hazing</a:t>
          </a:r>
          <a:r>
            <a:rPr lang="da-DK" sz="2100" kern="1200" dirty="0">
              <a:solidFill>
                <a:schemeClr val="tx1"/>
              </a:solidFill>
            </a:rPr>
            <a:t> (fx tillid eller </a:t>
          </a:r>
          <a:r>
            <a:rPr lang="da-DK" sz="2100" kern="1200" dirty="0" err="1">
              <a:solidFill>
                <a:schemeClr val="tx1"/>
              </a:solidFill>
            </a:rPr>
            <a:t>quizzing</a:t>
          </a:r>
          <a:r>
            <a:rPr lang="da-DK" sz="2100" kern="1200" dirty="0">
              <a:solidFill>
                <a:schemeClr val="tx1"/>
              </a:solidFill>
            </a:rPr>
            <a:t>)</a:t>
          </a:r>
        </a:p>
      </dsp:txBody>
      <dsp:txXfrm>
        <a:off x="768131" y="1951582"/>
        <a:ext cx="9553435" cy="390420"/>
      </dsp:txXfrm>
    </dsp:sp>
    <dsp:sp modelId="{B1F42290-E715-469A-A889-22C56C2F45C4}">
      <dsp:nvSpPr>
        <dsp:cNvPr id="0" name=""/>
        <dsp:cNvSpPr/>
      </dsp:nvSpPr>
      <dsp:spPr>
        <a:xfrm>
          <a:off x="524119" y="1902780"/>
          <a:ext cx="488025" cy="488025"/>
        </a:xfrm>
        <a:prstGeom prst="ellipse">
          <a:avLst/>
        </a:prstGeom>
        <a:blipFill rotWithShape="0">
          <a:blip xmlns:r="http://schemas.openxmlformats.org/officeDocument/2006/relationships" r:embed="rId4"/>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AE587F-3FFB-426E-8DDE-3A7B7166AC61}">
      <dsp:nvSpPr>
        <dsp:cNvPr id="0" name=""/>
        <dsp:cNvSpPr/>
      </dsp:nvSpPr>
      <dsp:spPr>
        <a:xfrm>
          <a:off x="621279" y="2537138"/>
          <a:ext cx="9700288" cy="3904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896" tIns="53340" rIns="53340" bIns="53340" numCol="1" spcCol="1270" anchor="ctr" anchorCtr="0">
          <a:noAutofit/>
        </a:bodyPr>
        <a:lstStyle/>
        <a:p>
          <a:pPr marL="0" lvl="0" indent="0" algn="l" defTabSz="933450">
            <a:lnSpc>
              <a:spcPct val="90000"/>
            </a:lnSpc>
            <a:spcBef>
              <a:spcPct val="0"/>
            </a:spcBef>
            <a:spcAft>
              <a:spcPct val="35000"/>
            </a:spcAft>
            <a:buNone/>
          </a:pPr>
          <a:r>
            <a:rPr lang="da-DK" sz="2100" kern="1200" dirty="0">
              <a:solidFill>
                <a:schemeClr val="tx1"/>
              </a:solidFill>
            </a:rPr>
            <a:t>Fysisk </a:t>
          </a:r>
          <a:r>
            <a:rPr lang="da-DK" sz="2100" kern="1200" dirty="0" err="1">
              <a:solidFill>
                <a:schemeClr val="tx1"/>
              </a:solidFill>
            </a:rPr>
            <a:t>hazing</a:t>
          </a:r>
          <a:r>
            <a:rPr lang="da-DK" sz="2100" kern="1200" dirty="0">
              <a:solidFill>
                <a:schemeClr val="tx1"/>
              </a:solidFill>
            </a:rPr>
            <a:t> (mindre hyppigt, fx skub, slag over fingrene)</a:t>
          </a:r>
        </a:p>
      </dsp:txBody>
      <dsp:txXfrm>
        <a:off x="621279" y="2537138"/>
        <a:ext cx="9700288" cy="390420"/>
      </dsp:txXfrm>
    </dsp:sp>
    <dsp:sp modelId="{9F8792B6-C384-4E22-871D-5AFEF3BA1767}">
      <dsp:nvSpPr>
        <dsp:cNvPr id="0" name=""/>
        <dsp:cNvSpPr/>
      </dsp:nvSpPr>
      <dsp:spPr>
        <a:xfrm>
          <a:off x="377266" y="2488336"/>
          <a:ext cx="488025" cy="488025"/>
        </a:xfrm>
        <a:prstGeom prst="ellipse">
          <a:avLst/>
        </a:prstGeom>
        <a:blipFill rotWithShape="0">
          <a:blip xmlns:r="http://schemas.openxmlformats.org/officeDocument/2006/relationships" r:embed="rId5"/>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EC523-747B-4C84-BCD8-B0A9C466A2B4}">
      <dsp:nvSpPr>
        <dsp:cNvPr id="0" name=""/>
        <dsp:cNvSpPr/>
      </dsp:nvSpPr>
      <dsp:spPr>
        <a:xfrm>
          <a:off x="300131" y="3122695"/>
          <a:ext cx="10021435" cy="3904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896" tIns="53340" rIns="53340" bIns="53340" numCol="1" spcCol="1270" anchor="ctr" anchorCtr="0">
          <a:noAutofit/>
        </a:bodyPr>
        <a:lstStyle/>
        <a:p>
          <a:pPr marL="0" lvl="0" indent="0" algn="l" defTabSz="933450">
            <a:lnSpc>
              <a:spcPct val="90000"/>
            </a:lnSpc>
            <a:spcBef>
              <a:spcPct val="0"/>
            </a:spcBef>
            <a:spcAft>
              <a:spcPct val="35000"/>
            </a:spcAft>
            <a:buNone/>
          </a:pPr>
          <a:r>
            <a:rPr lang="da-DK" sz="2100" kern="1200" dirty="0">
              <a:solidFill>
                <a:schemeClr val="tx1"/>
              </a:solidFill>
            </a:rPr>
            <a:t>Hvorfor eksponeres nye for </a:t>
          </a:r>
          <a:r>
            <a:rPr lang="da-DK" sz="2100" kern="1200" dirty="0" err="1">
              <a:solidFill>
                <a:schemeClr val="tx1"/>
              </a:solidFill>
            </a:rPr>
            <a:t>hazing</a:t>
          </a:r>
          <a:r>
            <a:rPr lang="da-DK" sz="2100" kern="1200" dirty="0">
              <a:solidFill>
                <a:schemeClr val="tx1"/>
              </a:solidFill>
            </a:rPr>
            <a:t>? – Diskussion ved bordet 5 min </a:t>
          </a:r>
        </a:p>
      </dsp:txBody>
      <dsp:txXfrm>
        <a:off x="300131" y="3122695"/>
        <a:ext cx="10021435" cy="390420"/>
      </dsp:txXfrm>
    </dsp:sp>
    <dsp:sp modelId="{C2E59F6B-7790-4613-A683-A5FC5C0C8748}">
      <dsp:nvSpPr>
        <dsp:cNvPr id="0" name=""/>
        <dsp:cNvSpPr/>
      </dsp:nvSpPr>
      <dsp:spPr>
        <a:xfrm>
          <a:off x="56119" y="3073892"/>
          <a:ext cx="488025" cy="488025"/>
        </a:xfrm>
        <a:prstGeom prst="ellipse">
          <a:avLst/>
        </a:prstGeom>
        <a:blipFill rotWithShape="0">
          <a:blip xmlns:r="http://schemas.openxmlformats.org/officeDocument/2006/relationships" r:embed="rId6"/>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716AB-CAB2-49DD-B42F-EBAEF4DD1332}">
      <dsp:nvSpPr>
        <dsp:cNvPr id="0" name=""/>
        <dsp:cNvSpPr/>
      </dsp:nvSpPr>
      <dsp:spPr>
        <a:xfrm>
          <a:off x="8188271" y="0"/>
          <a:ext cx="2847581" cy="276275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9D89E51-C593-4204-98C1-D17D5D6ED717}">
      <dsp:nvSpPr>
        <dsp:cNvPr id="0" name=""/>
        <dsp:cNvSpPr/>
      </dsp:nvSpPr>
      <dsp:spPr>
        <a:xfrm>
          <a:off x="4607223" y="0"/>
          <a:ext cx="1834692" cy="9818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da-DK" sz="6500" kern="1200" dirty="0"/>
        </a:p>
      </dsp:txBody>
      <dsp:txXfrm>
        <a:off x="4607223" y="0"/>
        <a:ext cx="1834692" cy="981841"/>
      </dsp:txXfrm>
    </dsp:sp>
    <dsp:sp modelId="{E0A7B8F6-E296-4310-884D-913876E7096E}">
      <dsp:nvSpPr>
        <dsp:cNvPr id="0" name=""/>
        <dsp:cNvSpPr/>
      </dsp:nvSpPr>
      <dsp:spPr>
        <a:xfrm>
          <a:off x="0" y="2456479"/>
          <a:ext cx="2738524" cy="2452725"/>
        </a:xfrm>
        <a:prstGeom prst="ellipse">
          <a:avLst/>
        </a:prstGeom>
        <a:solidFill>
          <a:schemeClr val="accent5">
            <a:alpha val="50000"/>
            <a:hueOff val="-1998087"/>
            <a:satOff val="-13878"/>
            <a:lumOff val="15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773C51D-4B1C-4650-9BF7-71550BED623A}">
      <dsp:nvSpPr>
        <dsp:cNvPr id="0" name=""/>
        <dsp:cNvSpPr/>
      </dsp:nvSpPr>
      <dsp:spPr>
        <a:xfrm>
          <a:off x="6992323" y="932748"/>
          <a:ext cx="1734618" cy="10800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da-DK" sz="6500" kern="1200" dirty="0"/>
        </a:p>
      </dsp:txBody>
      <dsp:txXfrm>
        <a:off x="6992323" y="932748"/>
        <a:ext cx="1734618" cy="1080025"/>
      </dsp:txXfrm>
    </dsp:sp>
    <dsp:sp modelId="{194B756B-640E-439A-817F-F74B91DF0AC4}">
      <dsp:nvSpPr>
        <dsp:cNvPr id="0" name=""/>
        <dsp:cNvSpPr/>
      </dsp:nvSpPr>
      <dsp:spPr>
        <a:xfrm>
          <a:off x="6662062" y="1780167"/>
          <a:ext cx="3256684" cy="3129037"/>
        </a:xfrm>
        <a:prstGeom prst="ellipse">
          <a:avLst/>
        </a:prstGeom>
        <a:solidFill>
          <a:schemeClr val="accent5">
            <a:alpha val="50000"/>
            <a:hueOff val="-3996173"/>
            <a:satOff val="-27756"/>
            <a:lumOff val="30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C5A0C58-7888-46E2-8917-7B24009EC1A3}">
      <dsp:nvSpPr>
        <dsp:cNvPr id="0" name=""/>
        <dsp:cNvSpPr/>
      </dsp:nvSpPr>
      <dsp:spPr>
        <a:xfrm>
          <a:off x="7159113" y="2307326"/>
          <a:ext cx="1701260" cy="11536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da-DK" sz="6500" kern="1200" dirty="0"/>
        </a:p>
      </dsp:txBody>
      <dsp:txXfrm>
        <a:off x="7159113" y="2307326"/>
        <a:ext cx="1701260" cy="1153663"/>
      </dsp:txXfrm>
    </dsp:sp>
    <dsp:sp modelId="{334C9CFD-F122-4C50-9643-2BB05B1220CF}">
      <dsp:nvSpPr>
        <dsp:cNvPr id="0" name=""/>
        <dsp:cNvSpPr/>
      </dsp:nvSpPr>
      <dsp:spPr>
        <a:xfrm>
          <a:off x="1921427" y="302622"/>
          <a:ext cx="3239311" cy="2938601"/>
        </a:xfrm>
        <a:prstGeom prst="ellipse">
          <a:avLst/>
        </a:prstGeom>
        <a:solidFill>
          <a:schemeClr val="accent5">
            <a:alpha val="50000"/>
            <a:hueOff val="-5994260"/>
            <a:satOff val="-41633"/>
            <a:lumOff val="4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A6C5268-53E9-4296-8C89-2230F3AFF7F8}">
      <dsp:nvSpPr>
        <dsp:cNvPr id="0" name=""/>
        <dsp:cNvSpPr/>
      </dsp:nvSpPr>
      <dsp:spPr>
        <a:xfrm>
          <a:off x="6425236" y="3853725"/>
          <a:ext cx="1834692" cy="10554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da-DK" sz="6500" kern="1200" dirty="0"/>
        </a:p>
      </dsp:txBody>
      <dsp:txXfrm>
        <a:off x="6425236" y="3853725"/>
        <a:ext cx="1834692" cy="1055479"/>
      </dsp:txXfrm>
    </dsp:sp>
    <dsp:sp modelId="{25F6E093-5DB9-484A-B6C3-9E2D0430DA6F}">
      <dsp:nvSpPr>
        <dsp:cNvPr id="0" name=""/>
        <dsp:cNvSpPr/>
      </dsp:nvSpPr>
      <dsp:spPr>
        <a:xfrm>
          <a:off x="0" y="0"/>
          <a:ext cx="2548384" cy="2562404"/>
        </a:xfrm>
        <a:prstGeom prst="ellipse">
          <a:avLst/>
        </a:prstGeom>
        <a:solidFill>
          <a:schemeClr val="accent5">
            <a:alpha val="50000"/>
            <a:hueOff val="-7992347"/>
            <a:satOff val="-55511"/>
            <a:lumOff val="6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9C294AE-20E1-40EB-B33C-8412DE4B7398}">
      <dsp:nvSpPr>
        <dsp:cNvPr id="0" name=""/>
        <dsp:cNvSpPr/>
      </dsp:nvSpPr>
      <dsp:spPr>
        <a:xfrm>
          <a:off x="2789209" y="3853725"/>
          <a:ext cx="1834692" cy="10554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da-DK" sz="6500" kern="1200" dirty="0"/>
        </a:p>
      </dsp:txBody>
      <dsp:txXfrm>
        <a:off x="2789209" y="3853725"/>
        <a:ext cx="1834692" cy="1055479"/>
      </dsp:txXfrm>
    </dsp:sp>
    <dsp:sp modelId="{23CDA886-F77F-44A2-9D1E-083AFC31BB70}">
      <dsp:nvSpPr>
        <dsp:cNvPr id="0" name=""/>
        <dsp:cNvSpPr/>
      </dsp:nvSpPr>
      <dsp:spPr>
        <a:xfrm>
          <a:off x="3266621" y="3072547"/>
          <a:ext cx="2005277" cy="1836657"/>
        </a:xfrm>
        <a:prstGeom prst="ellipse">
          <a:avLst/>
        </a:prstGeom>
        <a:solidFill>
          <a:schemeClr val="accent5">
            <a:alpha val="50000"/>
            <a:hueOff val="-9990432"/>
            <a:satOff val="-69389"/>
            <a:lumOff val="7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F4B9FA0-4C4F-4C58-9EB8-C5B3872DE192}">
      <dsp:nvSpPr>
        <dsp:cNvPr id="0" name=""/>
        <dsp:cNvSpPr/>
      </dsp:nvSpPr>
      <dsp:spPr>
        <a:xfrm>
          <a:off x="2188764" y="2307326"/>
          <a:ext cx="1701260" cy="11536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da-DK" sz="6500" kern="1200"/>
        </a:p>
      </dsp:txBody>
      <dsp:txXfrm>
        <a:off x="2188764" y="2307326"/>
        <a:ext cx="1701260" cy="1153663"/>
      </dsp:txXfrm>
    </dsp:sp>
    <dsp:sp modelId="{B8A4EC7B-F0EB-41BE-AE95-AC5441CFAE3E}">
      <dsp:nvSpPr>
        <dsp:cNvPr id="0" name=""/>
        <dsp:cNvSpPr/>
      </dsp:nvSpPr>
      <dsp:spPr>
        <a:xfrm>
          <a:off x="4956151" y="2365771"/>
          <a:ext cx="1831805" cy="2238636"/>
        </a:xfrm>
        <a:prstGeom prst="ellipse">
          <a:avLst/>
        </a:prstGeom>
        <a:solidFill>
          <a:schemeClr val="accent5">
            <a:alpha val="50000"/>
            <a:hueOff val="-11988519"/>
            <a:satOff val="-83267"/>
            <a:lumOff val="9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7FD798A-37E6-47FB-BF80-CF659AE7C712}">
      <dsp:nvSpPr>
        <dsp:cNvPr id="0" name=""/>
        <dsp:cNvSpPr/>
      </dsp:nvSpPr>
      <dsp:spPr>
        <a:xfrm>
          <a:off x="2322196" y="932748"/>
          <a:ext cx="1734618" cy="10800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da-DK" sz="6500" kern="1200"/>
        </a:p>
      </dsp:txBody>
      <dsp:txXfrm>
        <a:off x="2322196" y="932748"/>
        <a:ext cx="1734618" cy="10800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B28D1-58D8-4EBA-AD4A-3097FCE67AD9}" type="datetimeFigureOut">
              <a:rPr lang="da-DK" smtClean="0"/>
              <a:t>09-10-2025</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91502-756A-4244-B8CC-0FD4F7A5EFF5}" type="slidenum">
              <a:rPr lang="da-DK" smtClean="0"/>
              <a:t>‹nr.›</a:t>
            </a:fld>
            <a:endParaRPr lang="da-DK" dirty="0"/>
          </a:p>
        </p:txBody>
      </p:sp>
    </p:spTree>
    <p:extLst>
      <p:ext uri="{BB962C8B-B14F-4D97-AF65-F5344CB8AC3E}">
        <p14:creationId xmlns:p14="http://schemas.microsoft.com/office/powerpoint/2010/main" val="3427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4</a:t>
            </a:fld>
            <a:endParaRPr lang="da-DK" dirty="0"/>
          </a:p>
        </p:txBody>
      </p:sp>
    </p:spTree>
    <p:extLst>
      <p:ext uri="{BB962C8B-B14F-4D97-AF65-F5344CB8AC3E}">
        <p14:creationId xmlns:p14="http://schemas.microsoft.com/office/powerpoint/2010/main" val="162897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5"/>
          </p:nvPr>
        </p:nvSpPr>
        <p:spPr/>
        <p:txBody>
          <a:bodyPr/>
          <a:lstStyle/>
          <a:p>
            <a:fld id="{22E91502-756A-4244-B8CC-0FD4F7A5EFF5}" type="slidenum">
              <a:rPr lang="da-DK" smtClean="0"/>
              <a:t>5</a:t>
            </a:fld>
            <a:endParaRPr lang="da-DK" dirty="0"/>
          </a:p>
        </p:txBody>
      </p:sp>
    </p:spTree>
    <p:extLst>
      <p:ext uri="{BB962C8B-B14F-4D97-AF65-F5344CB8AC3E}">
        <p14:creationId xmlns:p14="http://schemas.microsoft.com/office/powerpoint/2010/main" val="329498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6</a:t>
            </a:fld>
            <a:endParaRPr lang="da-DK" dirty="0"/>
          </a:p>
        </p:txBody>
      </p:sp>
    </p:spTree>
    <p:extLst>
      <p:ext uri="{BB962C8B-B14F-4D97-AF65-F5344CB8AC3E}">
        <p14:creationId xmlns:p14="http://schemas.microsoft.com/office/powerpoint/2010/main" val="183769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 </a:t>
            </a:r>
            <a:r>
              <a:rPr lang="en-GB" dirty="0" err="1"/>
              <a:t>Hyppigst</a:t>
            </a:r>
            <a:r>
              <a:rPr lang="en-GB" dirty="0"/>
              <a:t> </a:t>
            </a:r>
          </a:p>
        </p:txBody>
      </p:sp>
      <p:sp>
        <p:nvSpPr>
          <p:cNvPr id="4" name="Pladsholder til slidenummer 3"/>
          <p:cNvSpPr>
            <a:spLocks noGrp="1"/>
          </p:cNvSpPr>
          <p:nvPr>
            <p:ph type="sldNum" sz="quarter" idx="5"/>
          </p:nvPr>
        </p:nvSpPr>
        <p:spPr/>
        <p:txBody>
          <a:bodyPr/>
          <a:lstStyle/>
          <a:p>
            <a:fld id="{22E91502-756A-4244-B8CC-0FD4F7A5EFF5}" type="slidenum">
              <a:rPr lang="da-DK" smtClean="0"/>
              <a:t>8</a:t>
            </a:fld>
            <a:endParaRPr lang="da-DK" dirty="0"/>
          </a:p>
        </p:txBody>
      </p:sp>
    </p:spTree>
    <p:extLst>
      <p:ext uri="{BB962C8B-B14F-4D97-AF65-F5344CB8AC3E}">
        <p14:creationId xmlns:p14="http://schemas.microsoft.com/office/powerpoint/2010/main" val="23528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10</a:t>
            </a:fld>
            <a:endParaRPr lang="da-DK" dirty="0"/>
          </a:p>
        </p:txBody>
      </p:sp>
    </p:spTree>
    <p:extLst>
      <p:ext uri="{BB962C8B-B14F-4D97-AF65-F5344CB8AC3E}">
        <p14:creationId xmlns:p14="http://schemas.microsoft.com/office/powerpoint/2010/main" val="3726684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11</a:t>
            </a:fld>
            <a:endParaRPr lang="da-DK" dirty="0"/>
          </a:p>
        </p:txBody>
      </p:sp>
    </p:spTree>
    <p:extLst>
      <p:ext uri="{BB962C8B-B14F-4D97-AF65-F5344CB8AC3E}">
        <p14:creationId xmlns:p14="http://schemas.microsoft.com/office/powerpoint/2010/main" val="1385127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DB375924-8F1B-4A42-B386-30D658A1EE16}"/>
              </a:ext>
            </a:extLst>
          </p:cNvPr>
          <p:cNvSpPr>
            <a:spLocks noGrp="1"/>
          </p:cNvSpPr>
          <p:nvPr>
            <p:ph type="dt" sz="half" idx="10"/>
          </p:nvPr>
        </p:nvSpPr>
        <p:spPr/>
        <p:txBody>
          <a:bodyPr/>
          <a:lstStyle/>
          <a:p>
            <a:endParaRPr lang="da-DK" dirty="0"/>
          </a:p>
        </p:txBody>
      </p:sp>
      <p:sp>
        <p:nvSpPr>
          <p:cNvPr id="7" name="Footer Placeholder 6" hidden="1">
            <a:extLst>
              <a:ext uri="{FF2B5EF4-FFF2-40B4-BE49-F238E27FC236}">
                <a16:creationId xmlns:a16="http://schemas.microsoft.com/office/drawing/2014/main" id="{40073283-4609-4E3F-B89A-30DFFAA2EAA1}"/>
              </a:ext>
            </a:extLst>
          </p:cNvPr>
          <p:cNvSpPr>
            <a:spLocks noGrp="1"/>
          </p:cNvSpPr>
          <p:nvPr>
            <p:ph type="ftr" sz="quarter" idx="11"/>
          </p:nvPr>
        </p:nvSpPr>
        <p:spPr/>
        <p:txBody>
          <a:bodyPr/>
          <a:lstStyle/>
          <a:p>
            <a:endParaRPr lang="en-GB"/>
          </a:p>
        </p:txBody>
      </p:sp>
      <p:sp>
        <p:nvSpPr>
          <p:cNvPr id="30" name="Background">
            <a:extLst>
              <a:ext uri="{FF2B5EF4-FFF2-40B4-BE49-F238E27FC236}">
                <a16:creationId xmlns:a16="http://schemas.microsoft.com/office/drawing/2014/main" id="{24E50DC6-5BA7-4119-B609-D4119B5D52D2}"/>
              </a:ext>
              <a:ext uri="{C183D7F6-B498-43B3-948B-1728B52AA6E4}">
                <adec:decorative xmlns:adec="http://schemas.microsoft.com/office/drawing/2017/decorative" val="1"/>
              </a:ext>
            </a:extLst>
          </p:cNvPr>
          <p:cNvSpPr/>
          <p:nvPr userDrawn="1"/>
        </p:nvSpPr>
        <p:spPr>
          <a:xfrm>
            <a:off x="0" y="1358214"/>
            <a:ext cx="12191423" cy="55023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pic>
        <p:nvPicPr>
          <p:cNvPr id="390386467" name="Logoimage" descr="{&quot;templafy&quot;:{&quot;id&quot;:&quot;1dad0a57-04bb-417f-a70b-b2cf21dcdffc&quot;}}"/>
          <p:cNvPicPr>
            <a:picLocks noChangeAspect="1"/>
          </p:cNvPicPr>
          <p:nvPr/>
        </p:nvPicPr>
        <p:blipFill>
          <a:blip r:embed="rId2"/>
          <a:stretch>
            <a:fillRect/>
          </a:stretch>
        </p:blipFill>
        <p:spPr>
          <a:xfrm>
            <a:off x="608" y="5712381"/>
            <a:ext cx="687600" cy="687600"/>
          </a:xfrm>
          <a:prstGeom prst="rect">
            <a:avLst/>
          </a:prstGeom>
        </p:spPr>
      </p:pic>
      <p:pic>
        <p:nvPicPr>
          <p:cNvPr id="746882505" name="ExtralogoBottomimage" descr="{&quot;templafy&quot;:{&quot;id&quot;:&quot;a27a321d-77db-43f6-a57e-5e637fc6be91&quot;}}"/>
          <p:cNvPicPr>
            <a:picLocks noChangeAspect="1"/>
          </p:cNvPicPr>
          <p:nvPr/>
        </p:nvPicPr>
        <p:blipFill>
          <a:blip r:embed="rId3"/>
          <a:stretch>
            <a:fillRect/>
          </a:stretch>
        </p:blipFill>
        <p:spPr>
          <a:xfrm>
            <a:off x="5659749" y="6318000"/>
            <a:ext cx="1324800" cy="421200"/>
          </a:xfrm>
          <a:prstGeom prst="rect">
            <a:avLst/>
          </a:prstGeom>
        </p:spPr>
      </p:pic>
      <p:pic>
        <p:nvPicPr>
          <p:cNvPr id="192469798" name="ExtralogoTopimage" descr="{&quot;templafy&quot;:{&quot;id&quot;:&quot;de91b80d-b673-4c37-a9bd-f9c960b5fc1d&quot;}}"/>
          <p:cNvPicPr>
            <a:picLocks noChangeAspect="1"/>
          </p:cNvPicPr>
          <p:nvPr/>
        </p:nvPicPr>
        <p:blipFill>
          <a:blip r:embed="rId3"/>
          <a:stretch>
            <a:fillRect/>
          </a:stretch>
        </p:blipFill>
        <p:spPr>
          <a:xfrm>
            <a:off x="9957600" y="97200"/>
            <a:ext cx="2178000" cy="684000"/>
          </a:xfrm>
          <a:prstGeom prst="rect">
            <a:avLst/>
          </a:prstGeom>
        </p:spPr>
      </p:pic>
      <p:sp>
        <p:nvSpPr>
          <p:cNvPr id="4" name="Virksomhed" descr="{&quot;templafy&quot;:{&quot;id&quot;:&quot;f9671dd7-e6f4-4e2c-9f05-0ef04877c496&quot;}}">
            <a:extLst>
              <a:ext uri="{FF2B5EF4-FFF2-40B4-BE49-F238E27FC236}">
                <a16:creationId xmlns:a16="http://schemas.microsoft.com/office/drawing/2014/main" id="{44DF0A83-9F86-1CD0-16C7-E3EE9D754592}"/>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Rigshospitalet</a:t>
            </a:r>
          </a:p>
        </p:txBody>
      </p:sp>
      <p:sp>
        <p:nvSpPr>
          <p:cNvPr id="6" name="CenterFreeText" descr="{&quot;templafy&quot;:{&quot;id&quot;:&quot;ac12279a-962a-4f57-a0a9-1424967ef76d&quot;}}">
            <a:extLst>
              <a:ext uri="{FF2B5EF4-FFF2-40B4-BE49-F238E27FC236}">
                <a16:creationId xmlns:a16="http://schemas.microsoft.com/office/drawing/2014/main" id="{C5580BBD-56AE-7634-00FF-CB437CE38F35}"/>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9" name="Center" descr="{&quot;templafy&quot;:{&quot;id&quot;:&quot;4480a14e-d747-4ffd-bd63-d066efce110b&quot;}}" hidden="1">
            <a:extLst>
              <a:ext uri="{FF2B5EF4-FFF2-40B4-BE49-F238E27FC236}">
                <a16:creationId xmlns:a16="http://schemas.microsoft.com/office/drawing/2014/main" id="{907C70E1-C840-FC14-EB06-6D8513027084}"/>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11" name="Titel" descr="{&quot;templafy&quot;:{&quot;id&quot;:&quot;c76fb3c5-4386-4ae2-b8ce-8403ea7f92dc&quot;}}">
            <a:extLst>
              <a:ext uri="{FF2B5EF4-FFF2-40B4-BE49-F238E27FC236}">
                <a16:creationId xmlns:a16="http://schemas.microsoft.com/office/drawing/2014/main" id="{DF4D43D3-9595-9AB3-3A78-3FE8A6A03D13}"/>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2" name="Navn" descr="{&quot;templafy&quot;:{&quot;id&quot;:&quot;018dbcd1-0547-4b62-82f9-63458af4409f&quot;}}">
            <a:extLst>
              <a:ext uri="{FF2B5EF4-FFF2-40B4-BE49-F238E27FC236}">
                <a16:creationId xmlns:a16="http://schemas.microsoft.com/office/drawing/2014/main" id="{5673107C-0DDB-F05C-E189-CC1B7AC30FE0}"/>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Anette Kaagaard Kristensen</a:t>
            </a:r>
          </a:p>
        </p:txBody>
      </p:sp>
      <p:sp>
        <p:nvSpPr>
          <p:cNvPr id="13" name="Dato" descr="{&quot;templafy&quot;:{&quot;id&quot;:&quot;38aac5a7-9832-440f-b38c-272cd3276eaa&quot;}}">
            <a:extLst>
              <a:ext uri="{FF2B5EF4-FFF2-40B4-BE49-F238E27FC236}">
                <a16:creationId xmlns:a16="http://schemas.microsoft.com/office/drawing/2014/main" id="{4A5353DE-D19D-E0C3-72E1-03E7DDE6226E}"/>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8" name="Titel 1"/>
          <p:cNvSpPr>
            <a:spLocks noGrp="1"/>
          </p:cNvSpPr>
          <p:nvPr>
            <p:ph type="title" hasCustomPrompt="1"/>
          </p:nvPr>
        </p:nvSpPr>
        <p:spPr>
          <a:xfrm>
            <a:off x="1127125" y="1989138"/>
            <a:ext cx="10371275" cy="2160000"/>
          </a:xfrm>
        </p:spPr>
        <p:txBody>
          <a:bodyPr anchor="t" anchorCtr="0"/>
          <a:lstStyle>
            <a:lvl1pPr>
              <a:defRPr sz="3800">
                <a:solidFill>
                  <a:schemeClr val="tx1"/>
                </a:solidFill>
              </a:defRPr>
            </a:lvl1pPr>
          </a:lstStyle>
          <a:p>
            <a:r>
              <a:rPr lang="da-DK" dirty="0"/>
              <a:t>Overskrift 38pt skrives her</a:t>
            </a:r>
            <a:br>
              <a:rPr lang="da-DK" dirty="0"/>
            </a:br>
            <a:r>
              <a:rPr lang="da-DK" dirty="0"/>
              <a:t>i to eller flere linjer</a:t>
            </a:r>
          </a:p>
        </p:txBody>
      </p:sp>
      <p:sp>
        <p:nvSpPr>
          <p:cNvPr id="3" name="Undertitel 2"/>
          <p:cNvSpPr>
            <a:spLocks noGrp="1"/>
          </p:cNvSpPr>
          <p:nvPr>
            <p:ph type="subTitle" idx="1" hasCustomPrompt="1"/>
          </p:nvPr>
        </p:nvSpPr>
        <p:spPr>
          <a:xfrm>
            <a:off x="1127125" y="4595449"/>
            <a:ext cx="10371275" cy="1108023"/>
          </a:xfrm>
        </p:spPr>
        <p:txBody>
          <a:bodyPr/>
          <a:lstStyle>
            <a:lvl1pPr marL="0" indent="0" algn="l">
              <a:lnSpc>
                <a:spcPct val="85000"/>
              </a:lnSpc>
              <a:spcAft>
                <a:spcPts val="0"/>
              </a:spcAft>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 20pt skrives her i to linjer eller max tre linjer</a:t>
            </a:r>
          </a:p>
        </p:txBody>
      </p:sp>
      <p:sp>
        <p:nvSpPr>
          <p:cNvPr id="15" name="Slide Number Placeholder 14">
            <a:extLst>
              <a:ext uri="{FF2B5EF4-FFF2-40B4-BE49-F238E27FC236}">
                <a16:creationId xmlns:a16="http://schemas.microsoft.com/office/drawing/2014/main" id="{7A1C0411-5C60-5E7D-355A-F66ABC8FE379}"/>
              </a:ext>
              <a:ext uri="{C183D7F6-B498-43B3-948B-1728B52AA6E4}">
                <adec:decorative xmlns:adec="http://schemas.microsoft.com/office/drawing/2017/decorative" val="1"/>
              </a:ext>
            </a:extLst>
          </p:cNvPr>
          <p:cNvSpPr>
            <a:spLocks noGrp="1"/>
          </p:cNvSpPr>
          <p:nvPr>
            <p:ph type="sldNum" sz="quarter" idx="12"/>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48975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amp; topfoto">
    <p:bg>
      <p:bgRef idx="1001">
        <a:schemeClr val="bg1"/>
      </p:bgRef>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C26818D7-A2E5-010E-024E-E3A181A5746F}"/>
              </a:ext>
            </a:extLst>
          </p:cNvPr>
          <p:cNvSpPr>
            <a:spLocks noGrp="1"/>
          </p:cNvSpPr>
          <p:nvPr>
            <p:ph type="ftr" sz="quarter" idx="11"/>
          </p:nvPr>
        </p:nvSpPr>
        <p:spPr/>
        <p:txBody>
          <a:bodyPr/>
          <a:lstStyle/>
          <a:p>
            <a:endParaRPr lang="en-GB"/>
          </a:p>
        </p:txBody>
      </p:sp>
      <p:sp>
        <p:nvSpPr>
          <p:cNvPr id="5" name="Date Placeholder 4" hidden="1">
            <a:extLst>
              <a:ext uri="{FF2B5EF4-FFF2-40B4-BE49-F238E27FC236}">
                <a16:creationId xmlns:a16="http://schemas.microsoft.com/office/drawing/2014/main" id="{5E7E0896-0671-AED6-883E-253D4F3C0E9F}"/>
              </a:ext>
            </a:extLst>
          </p:cNvPr>
          <p:cNvSpPr>
            <a:spLocks noGrp="1"/>
          </p:cNvSpPr>
          <p:nvPr>
            <p:ph type="dt" sz="half" idx="12"/>
          </p:nvPr>
        </p:nvSpPr>
        <p:spPr/>
        <p:txBody>
          <a:bodyPr/>
          <a:lstStyle/>
          <a:p>
            <a:endParaRPr lang="da-DK" dirty="0"/>
          </a:p>
        </p:txBody>
      </p:sp>
      <p:sp>
        <p:nvSpPr>
          <p:cNvPr id="6" name="Rektangel 19">
            <a:extLst>
              <a:ext uri="{FF2B5EF4-FFF2-40B4-BE49-F238E27FC236}">
                <a16:creationId xmlns:a16="http://schemas.microsoft.com/office/drawing/2014/main" id="{58AE5C97-BDAE-75FA-57FF-40010514963B}"/>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402883362" name="Logoimage" descr="{&quot;templafy&quot;:{&quot;id&quot;:&quot;d97d2c25-abde-42c3-9312-370c8f914e0b&quot;}}"/>
          <p:cNvPicPr>
            <a:picLocks noChangeAspect="1"/>
          </p:cNvPicPr>
          <p:nvPr/>
        </p:nvPicPr>
        <p:blipFill>
          <a:blip r:embed="rId2"/>
          <a:stretch>
            <a:fillRect/>
          </a:stretch>
        </p:blipFill>
        <p:spPr>
          <a:xfrm>
            <a:off x="608" y="5712381"/>
            <a:ext cx="687600" cy="687600"/>
          </a:xfrm>
          <a:prstGeom prst="rect">
            <a:avLst/>
          </a:prstGeom>
        </p:spPr>
      </p:pic>
      <p:pic>
        <p:nvPicPr>
          <p:cNvPr id="104032002" name="ExtralogoBottomimage" descr="{&quot;templafy&quot;:{&quot;id&quot;:&quot;069fc31e-3532-452f-b1a1-2ee5aa86bf6e&quot;}}"/>
          <p:cNvPicPr>
            <a:picLocks noChangeAspect="1"/>
          </p:cNvPicPr>
          <p:nvPr/>
        </p:nvPicPr>
        <p:blipFill>
          <a:blip r:embed="rId3"/>
          <a:stretch>
            <a:fillRect/>
          </a:stretch>
        </p:blipFill>
        <p:spPr>
          <a:xfrm>
            <a:off x="5659749" y="6318000"/>
            <a:ext cx="1324800" cy="421200"/>
          </a:xfrm>
          <a:prstGeom prst="rect">
            <a:avLst/>
          </a:prstGeom>
        </p:spPr>
      </p:pic>
      <p:sp>
        <p:nvSpPr>
          <p:cNvPr id="11" name="Titel" descr="{&quot;templafy&quot;:{&quot;id&quot;:&quot;ebf3f63f-21d2-4ec9-ac7f-02823c869dff&quot;}}">
            <a:extLst>
              <a:ext uri="{FF2B5EF4-FFF2-40B4-BE49-F238E27FC236}">
                <a16:creationId xmlns:a16="http://schemas.microsoft.com/office/drawing/2014/main" id="{BD224E32-AFBB-9A0B-1BD7-AD1EFF924537}"/>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2" name="Navn" descr="{&quot;templafy&quot;:{&quot;id&quot;:&quot;febc648d-cbe5-4b7e-874b-9fef1097c4d3&quot;}}">
            <a:extLst>
              <a:ext uri="{FF2B5EF4-FFF2-40B4-BE49-F238E27FC236}">
                <a16:creationId xmlns:a16="http://schemas.microsoft.com/office/drawing/2014/main" id="{17EE92DB-8798-07E2-276E-4F48EF0DD732}"/>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Anette Kaagaard Kristensen</a:t>
            </a:r>
          </a:p>
        </p:txBody>
      </p:sp>
      <p:sp>
        <p:nvSpPr>
          <p:cNvPr id="13" name="Dato" descr="{&quot;templafy&quot;:{&quot;id&quot;:&quot;4eddf388-933c-4c26-b6d5-1ad2d97cdc4d&quot;}}">
            <a:extLst>
              <a:ext uri="{FF2B5EF4-FFF2-40B4-BE49-F238E27FC236}">
                <a16:creationId xmlns:a16="http://schemas.microsoft.com/office/drawing/2014/main" id="{118B9469-B40E-D872-3EEB-7AC95F8F84F6}"/>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a:p>
        </p:txBody>
      </p:sp>
      <p:pic>
        <p:nvPicPr>
          <p:cNvPr id="219545020" name="ExtralogoTopimage" descr="{&quot;templafy&quot;:{&quot;id&quot;:&quot;fd166537-339a-4838-be17-b7fa6dcbc815&quot;}}"/>
          <p:cNvPicPr>
            <a:picLocks noChangeAspect="1"/>
          </p:cNvPicPr>
          <p:nvPr/>
        </p:nvPicPr>
        <p:blipFill>
          <a:blip r:embed="rId3"/>
          <a:stretch>
            <a:fillRect/>
          </a:stretch>
        </p:blipFill>
        <p:spPr>
          <a:xfrm>
            <a:off x="9957600" y="97200"/>
            <a:ext cx="2178000" cy="684000"/>
          </a:xfrm>
          <a:prstGeom prst="rect">
            <a:avLst/>
          </a:prstGeom>
        </p:spPr>
      </p:pic>
      <p:sp>
        <p:nvSpPr>
          <p:cNvPr id="10" name="Virksomhed" descr="{&quot;templafy&quot;:{&quot;id&quot;:&quot;838243cb-557e-47ff-9e81-8feca5fc821e&quot;}}">
            <a:extLst>
              <a:ext uri="{FF2B5EF4-FFF2-40B4-BE49-F238E27FC236}">
                <a16:creationId xmlns:a16="http://schemas.microsoft.com/office/drawing/2014/main" id="{9DEAD66C-E808-AB49-CB5D-98D306F910C1}"/>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Rigshospitalet</a:t>
            </a:r>
          </a:p>
        </p:txBody>
      </p:sp>
      <p:sp>
        <p:nvSpPr>
          <p:cNvPr id="14" name="CenterFreeText" descr="{&quot;templafy&quot;:{&quot;id&quot;:&quot;30acc0ab-6a27-4901-9c51-cba6dba8c113&quot;}}">
            <a:extLst>
              <a:ext uri="{FF2B5EF4-FFF2-40B4-BE49-F238E27FC236}">
                <a16:creationId xmlns:a16="http://schemas.microsoft.com/office/drawing/2014/main" id="{6761E23E-066B-ABFB-DEC4-01D393A94FE2}"/>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5" name="Center" descr="{&quot;templafy&quot;:{&quot;id&quot;:&quot;b44244f5-578d-4763-8e43-f4c4385ece61&quot;}}" hidden="1">
            <a:extLst>
              <a:ext uri="{FF2B5EF4-FFF2-40B4-BE49-F238E27FC236}">
                <a16:creationId xmlns:a16="http://schemas.microsoft.com/office/drawing/2014/main" id="{2C012846-F490-E905-23F1-6DD42270285B}"/>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2" name="Title 1">
            <a:extLst>
              <a:ext uri="{FF2B5EF4-FFF2-40B4-BE49-F238E27FC236}">
                <a16:creationId xmlns:a16="http://schemas.microsoft.com/office/drawing/2014/main" id="{5E5D5202-ABD5-0939-672F-7C090F2B5EBD}"/>
              </a:ext>
            </a:extLst>
          </p:cNvPr>
          <p:cNvSpPr>
            <a:spLocks noGrp="1"/>
          </p:cNvSpPr>
          <p:nvPr>
            <p:ph type="title" hasCustomPrompt="1"/>
          </p:nvPr>
        </p:nvSpPr>
        <p:spPr>
          <a:xfrm>
            <a:off x="1126800" y="4507200"/>
            <a:ext cx="3244825" cy="1422996"/>
          </a:xfrm>
        </p:spPr>
        <p:txBody>
          <a:bodyPr anchor="t" anchorCtr="0"/>
          <a:lstStyle/>
          <a:p>
            <a:r>
              <a:rPr lang="da-DK" dirty="0"/>
              <a:t>Overskrift 28pt</a:t>
            </a:r>
            <a:endParaRPr lang="en-GB" dirty="0"/>
          </a:p>
        </p:txBody>
      </p:sp>
      <p:sp>
        <p:nvSpPr>
          <p:cNvPr id="17" name="Pladsholder til indhold 2">
            <a:extLst>
              <a:ext uri="{FF2B5EF4-FFF2-40B4-BE49-F238E27FC236}">
                <a16:creationId xmlns:a16="http://schemas.microsoft.com/office/drawing/2014/main" id="{5152FEA7-4883-F8E4-1643-F888932B224D}"/>
              </a:ext>
            </a:extLst>
          </p:cNvPr>
          <p:cNvSpPr>
            <a:spLocks noGrp="1"/>
          </p:cNvSpPr>
          <p:nvPr>
            <p:ph idx="1" hasCustomPrompt="1"/>
          </p:nvPr>
        </p:nvSpPr>
        <p:spPr>
          <a:xfrm>
            <a:off x="4730400" y="4507200"/>
            <a:ext cx="6768000" cy="1422996"/>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a:p>
            <a:pPr lvl="3"/>
            <a:r>
              <a:rPr lang="da-DK" noProof="0" dirty="0"/>
              <a:t>Fjerde niveau</a:t>
            </a:r>
          </a:p>
        </p:txBody>
      </p:sp>
      <p:sp>
        <p:nvSpPr>
          <p:cNvPr id="19" name="Pladsholder til billede 2">
            <a:extLst>
              <a:ext uri="{FF2B5EF4-FFF2-40B4-BE49-F238E27FC236}">
                <a16:creationId xmlns:a16="http://schemas.microsoft.com/office/drawing/2014/main" id="{8DA15832-D016-ED2A-1620-ACA407FE9F40}"/>
              </a:ext>
            </a:extLst>
          </p:cNvPr>
          <p:cNvSpPr>
            <a:spLocks noGrp="1"/>
          </p:cNvSpPr>
          <p:nvPr>
            <p:ph type="pic" sz="quarter" idx="18" hasCustomPrompt="1"/>
          </p:nvPr>
        </p:nvSpPr>
        <p:spPr>
          <a:xfrm>
            <a:off x="0" y="0"/>
            <a:ext cx="12192000" cy="4221087"/>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3" name="Slide Number Placeholder 2">
            <a:extLst>
              <a:ext uri="{FF2B5EF4-FFF2-40B4-BE49-F238E27FC236}">
                <a16:creationId xmlns:a16="http://schemas.microsoft.com/office/drawing/2014/main" id="{E844EBB5-B94F-759B-8617-682C3BB1CEA1}"/>
              </a:ext>
            </a:extLst>
          </p:cNvPr>
          <p:cNvSpPr>
            <a:spLocks noGrp="1"/>
          </p:cNvSpPr>
          <p:nvPr>
            <p:ph type="sldNum" sz="quarter" idx="10"/>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4364404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79">
          <p15:clr>
            <a:srgbClr val="A4A3A4"/>
          </p15:clr>
        </p15:guide>
        <p15:guide id="2" pos="2753">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EA25F8AF-2D8A-4335-943D-F40DE9A05960}"/>
              </a:ext>
              <a:ext uri="{C183D7F6-B498-43B3-948B-1728B52AA6E4}">
                <adec:decorative xmlns:adec="http://schemas.microsoft.com/office/drawing/2017/decorative" val="1"/>
              </a:ext>
            </a:extLst>
          </p:cNvPr>
          <p:cNvSpPr>
            <a:spLocks noGrp="1"/>
          </p:cNvSpPr>
          <p:nvPr>
            <p:ph type="dt" sz="half" idx="18"/>
          </p:nvPr>
        </p:nvSpPr>
        <p:spPr/>
        <p:txBody>
          <a:bodyPr/>
          <a:lstStyle/>
          <a:p>
            <a:endParaRPr lang="da-DK" dirty="0"/>
          </a:p>
        </p:txBody>
      </p:sp>
      <p:sp>
        <p:nvSpPr>
          <p:cNvPr id="7" name="Footer Placeholder 6" hidden="1">
            <a:extLst>
              <a:ext uri="{FF2B5EF4-FFF2-40B4-BE49-F238E27FC236}">
                <a16:creationId xmlns:a16="http://schemas.microsoft.com/office/drawing/2014/main" id="{96A8B04C-CD21-4171-B523-6B578AF90309}"/>
              </a:ext>
              <a:ext uri="{C183D7F6-B498-43B3-948B-1728B52AA6E4}">
                <adec:decorative xmlns:adec="http://schemas.microsoft.com/office/drawing/2017/decorative" val="1"/>
              </a:ext>
            </a:extLst>
          </p:cNvPr>
          <p:cNvSpPr>
            <a:spLocks noGrp="1"/>
          </p:cNvSpPr>
          <p:nvPr>
            <p:ph type="ftr" sz="quarter" idx="19"/>
          </p:nvPr>
        </p:nvSpPr>
        <p:spPr/>
        <p:txBody>
          <a:bodyPr/>
          <a:lstStyle/>
          <a:p>
            <a:endParaRPr lang="en-GB"/>
          </a:p>
        </p:txBody>
      </p:sp>
      <p:sp>
        <p:nvSpPr>
          <p:cNvPr id="9" name="Slide Number Placeholder 8" hidden="1">
            <a:extLst>
              <a:ext uri="{FF2B5EF4-FFF2-40B4-BE49-F238E27FC236}">
                <a16:creationId xmlns:a16="http://schemas.microsoft.com/office/drawing/2014/main" id="{CF3CB3AF-90BF-908D-D3B8-651E365F3D40}"/>
              </a:ext>
              <a:ext uri="{C183D7F6-B498-43B3-948B-1728B52AA6E4}">
                <adec:decorative xmlns:adec="http://schemas.microsoft.com/office/drawing/2017/decorative" val="1"/>
              </a:ext>
            </a:extLst>
          </p:cNvPr>
          <p:cNvSpPr>
            <a:spLocks noGrp="1"/>
          </p:cNvSpPr>
          <p:nvPr>
            <p:ph type="sldNum" sz="quarter" idx="21"/>
          </p:nvPr>
        </p:nvSpPr>
        <p:spPr>
          <a:xfrm>
            <a:off x="0" y="6858000"/>
            <a:ext cx="0" cy="0"/>
          </a:xfrm>
        </p:spPr>
        <p:txBody>
          <a:bodyPr/>
          <a:lstStyle>
            <a:lvl1pPr>
              <a:defRPr>
                <a:noFill/>
              </a:defRPr>
            </a:lvl1pPr>
          </a:lstStyle>
          <a:p>
            <a:fld id="{0DAB5548-7253-48D6-B95B-F3D312A72220}" type="slidenum">
              <a:rPr lang="en-US" smtClean="0"/>
              <a:pPr/>
              <a:t>‹nr.›</a:t>
            </a:fld>
            <a:endParaRPr lang="en-US" dirty="0"/>
          </a:p>
        </p:txBody>
      </p:sp>
      <p:pic>
        <p:nvPicPr>
          <p:cNvPr id="2" name="Billede 1">
            <a:extLst>
              <a:ext uri="{FF2B5EF4-FFF2-40B4-BE49-F238E27FC236}">
                <a16:creationId xmlns:a16="http://schemas.microsoft.com/office/drawing/2014/main" id="{CFDD5364-CBF7-F8A2-3E66-0322B506E5FC}"/>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95" b="2823"/>
          <a:stretch/>
        </p:blipFill>
        <p:spPr>
          <a:xfrm>
            <a:off x="687389" y="0"/>
            <a:ext cx="11504611" cy="6858000"/>
          </a:xfrm>
          <a:prstGeom prst="rect">
            <a:avLst/>
          </a:prstGeom>
        </p:spPr>
      </p:pic>
      <p:sp>
        <p:nvSpPr>
          <p:cNvPr id="4" name="Ellipse 3">
            <a:extLst>
              <a:ext uri="{FF2B5EF4-FFF2-40B4-BE49-F238E27FC236}">
                <a16:creationId xmlns:a16="http://schemas.microsoft.com/office/drawing/2014/main" id="{382AAC77-9CB6-9BD8-38F8-1B4CB5BEA11C}"/>
              </a:ext>
              <a:ext uri="{C183D7F6-B498-43B3-948B-1728B52AA6E4}">
                <adec:decorative xmlns:adec="http://schemas.microsoft.com/office/drawing/2017/decorative" val="1"/>
              </a:ext>
            </a:extLst>
          </p:cNvPr>
          <p:cNvSpPr/>
          <p:nvPr userDrawn="1"/>
        </p:nvSpPr>
        <p:spPr>
          <a:xfrm>
            <a:off x="1127125" y="2287415"/>
            <a:ext cx="1852246" cy="1852246"/>
          </a:xfrm>
          <a:prstGeom prst="ellipse">
            <a:avLst/>
          </a:prstGeom>
          <a:solidFill>
            <a:schemeClr val="bg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b="1" dirty="0">
                <a:solidFill>
                  <a:schemeClr val="tx1"/>
                </a:solidFill>
              </a:rPr>
              <a:t>Husk at indsætte nyt billede.</a:t>
            </a:r>
          </a:p>
        </p:txBody>
      </p:sp>
      <p:sp>
        <p:nvSpPr>
          <p:cNvPr id="6" name="Tekstfelt 5">
            <a:extLst>
              <a:ext uri="{FF2B5EF4-FFF2-40B4-BE49-F238E27FC236}">
                <a16:creationId xmlns:a16="http://schemas.microsoft.com/office/drawing/2014/main" id="{67A6D053-93F8-A8F6-1D82-382347079FBB}"/>
              </a:ext>
              <a:ext uri="{C183D7F6-B498-43B3-948B-1728B52AA6E4}">
                <adec:decorative xmlns:adec="http://schemas.microsoft.com/office/drawing/2017/decorative" val="1"/>
              </a:ext>
            </a:extLst>
          </p:cNvPr>
          <p:cNvSpPr txBox="1"/>
          <p:nvPr userDrawn="1"/>
        </p:nvSpPr>
        <p:spPr>
          <a:xfrm>
            <a:off x="0" y="-465247"/>
            <a:ext cx="12192000" cy="2718148"/>
          </a:xfrm>
          <a:prstGeom prst="rect">
            <a:avLst/>
          </a:prstGeom>
          <a:noFill/>
        </p:spPr>
        <p:txBody>
          <a:bodyPr wrap="square" lIns="0" tIns="0" rIns="0" bIns="0" rtlCol="0">
            <a:noAutofit/>
          </a:bodyPr>
          <a:lstStyle/>
          <a:p>
            <a:pPr algn="ctr"/>
            <a:r>
              <a:rPr lang="da-DK" sz="13900" b="1" dirty="0">
                <a:solidFill>
                  <a:schemeClr val="bg1">
                    <a:alpha val="50000"/>
                  </a:schemeClr>
                </a:solidFill>
              </a:rPr>
              <a:t>EKSEMPEL</a:t>
            </a:r>
          </a:p>
        </p:txBody>
      </p:sp>
      <p:pic>
        <p:nvPicPr>
          <p:cNvPr id="94717718" name="Logoimage" descr="{&quot;templafy&quot;:{&quot;id&quot;:&quot;6a08e850-d169-4573-944b-b2d42b5dd2f6&quot;}}"/>
          <p:cNvPicPr>
            <a:picLocks noChangeAspect="1"/>
          </p:cNvPicPr>
          <p:nvPr/>
        </p:nvPicPr>
        <p:blipFill>
          <a:blip r:embed="rId3"/>
          <a:stretch>
            <a:fillRect/>
          </a:stretch>
        </p:blipFill>
        <p:spPr>
          <a:xfrm>
            <a:off x="608" y="5712381"/>
            <a:ext cx="687600" cy="687600"/>
          </a:xfrm>
          <a:prstGeom prst="rect">
            <a:avLst/>
          </a:prstGeom>
        </p:spPr>
      </p:pic>
      <p:sp>
        <p:nvSpPr>
          <p:cNvPr id="5" name="Pladsholder til billede 4">
            <a:extLst>
              <a:ext uri="{FF2B5EF4-FFF2-40B4-BE49-F238E27FC236}">
                <a16:creationId xmlns:a16="http://schemas.microsoft.com/office/drawing/2014/main" id="{79997E79-4026-4219-B93D-7471CF96C589}"/>
              </a:ext>
              <a:ext uri="{C183D7F6-B498-43B3-948B-1728B52AA6E4}">
                <adec:decorative xmlns:adec="http://schemas.microsoft.com/office/drawing/2017/decorative" val="1"/>
              </a:ext>
            </a:extLst>
          </p:cNvPr>
          <p:cNvSpPr>
            <a:spLocks noGrp="1"/>
          </p:cNvSpPr>
          <p:nvPr>
            <p:ph type="pic" sz="quarter" idx="20" hasCustomPrompt="1"/>
          </p:nvPr>
        </p:nvSpPr>
        <p:spPr>
          <a:xfrm>
            <a:off x="687389" y="0"/>
            <a:ext cx="11504612" cy="6858000"/>
          </a:xfrm>
        </p:spPr>
        <p:txBody>
          <a:bodyPr tIns="900000" anchor="ctr" anchorCtr="1"/>
          <a:lstStyle>
            <a:lvl1pPr marL="0" indent="0">
              <a:buNone/>
              <a:defRPr>
                <a:solidFill>
                  <a:schemeClr val="bg1"/>
                </a:solidFill>
              </a:defRPr>
            </a:lvl1pPr>
          </a:lstStyle>
          <a:p>
            <a:pPr marL="0" marR="0" lvl="0" indent="0" algn="l" defTabSz="914400" rtl="0" eaLnBrk="1" fontAlgn="auto" latinLnBrk="0" hangingPunct="1">
              <a:lnSpc>
                <a:spcPct val="100000"/>
              </a:lnSpc>
              <a:spcBef>
                <a:spcPts val="0"/>
              </a:spcBef>
              <a:spcAft>
                <a:spcPts val="1200"/>
              </a:spcAft>
              <a:buClr>
                <a:schemeClr val="accent6"/>
              </a:buClr>
              <a:buSzTx/>
              <a:buFont typeface="Arial" panose="020B0604020202020204" pitchFamily="34" charset="0"/>
              <a:buNone/>
              <a:tabLst/>
              <a:defRPr/>
            </a:pPr>
            <a:r>
              <a:rPr lang="da-DK" dirty="0"/>
              <a:t>Klik på ikon for at indsætte billede</a:t>
            </a:r>
          </a:p>
        </p:txBody>
      </p:sp>
    </p:spTree>
    <p:extLst>
      <p:ext uri="{BB962C8B-B14F-4D97-AF65-F5344CB8AC3E}">
        <p14:creationId xmlns:p14="http://schemas.microsoft.com/office/powerpoint/2010/main" val="912210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dt billedformat">
    <p:spTree>
      <p:nvGrpSpPr>
        <p:cNvPr id="1" name=""/>
        <p:cNvGrpSpPr/>
        <p:nvPr/>
      </p:nvGrpSpPr>
      <p:grpSpPr>
        <a:xfrm>
          <a:off x="0" y="0"/>
          <a:ext cx="0" cy="0"/>
          <a:chOff x="0" y="0"/>
          <a:chExt cx="0" cy="0"/>
        </a:xfrm>
      </p:grpSpPr>
      <p:sp>
        <p:nvSpPr>
          <p:cNvPr id="9" name="Date Placeholder 2" hidden="1">
            <a:extLst>
              <a:ext uri="{FF2B5EF4-FFF2-40B4-BE49-F238E27FC236}">
                <a16:creationId xmlns:a16="http://schemas.microsoft.com/office/drawing/2014/main" id="{49A5D83B-CF24-8005-22E9-48A20C5CF819}"/>
              </a:ext>
              <a:ext uri="{C183D7F6-B498-43B3-948B-1728B52AA6E4}">
                <adec:decorative xmlns:adec="http://schemas.microsoft.com/office/drawing/2017/decorative" val="1"/>
              </a:ext>
            </a:extLst>
          </p:cNvPr>
          <p:cNvSpPr>
            <a:spLocks noGrp="1"/>
          </p:cNvSpPr>
          <p:nvPr>
            <p:ph type="dt" sz="half" idx="18"/>
          </p:nvPr>
        </p:nvSpPr>
        <p:spPr>
          <a:xfrm>
            <a:off x="0" y="6847200"/>
            <a:ext cx="0" cy="0"/>
          </a:xfrm>
        </p:spPr>
        <p:txBody>
          <a:bodyPr/>
          <a:lstStyle/>
          <a:p>
            <a:endParaRPr lang="da-DK" dirty="0"/>
          </a:p>
        </p:txBody>
      </p:sp>
      <p:sp>
        <p:nvSpPr>
          <p:cNvPr id="10" name="Footer Placeholder 6" hidden="1">
            <a:extLst>
              <a:ext uri="{FF2B5EF4-FFF2-40B4-BE49-F238E27FC236}">
                <a16:creationId xmlns:a16="http://schemas.microsoft.com/office/drawing/2014/main" id="{B3194AA3-25CC-D01A-07CD-90E1E861708D}"/>
              </a:ext>
              <a:ext uri="{C183D7F6-B498-43B3-948B-1728B52AA6E4}">
                <adec:decorative xmlns:adec="http://schemas.microsoft.com/office/drawing/2017/decorative" val="1"/>
              </a:ext>
            </a:extLst>
          </p:cNvPr>
          <p:cNvSpPr>
            <a:spLocks noGrp="1"/>
          </p:cNvSpPr>
          <p:nvPr>
            <p:ph type="ftr" sz="quarter" idx="19"/>
          </p:nvPr>
        </p:nvSpPr>
        <p:spPr>
          <a:xfrm>
            <a:off x="0" y="6847200"/>
            <a:ext cx="0" cy="0"/>
          </a:xfrm>
        </p:spPr>
        <p:txBody>
          <a:bodyPr/>
          <a:lstStyle/>
          <a:p>
            <a:endParaRPr lang="en-GB"/>
          </a:p>
        </p:txBody>
      </p:sp>
      <p:sp>
        <p:nvSpPr>
          <p:cNvPr id="11" name="Slide Number Placeholder 8" hidden="1">
            <a:extLst>
              <a:ext uri="{FF2B5EF4-FFF2-40B4-BE49-F238E27FC236}">
                <a16:creationId xmlns:a16="http://schemas.microsoft.com/office/drawing/2014/main" id="{F946E5BE-4F3F-9AFB-649F-77688E2D881D}"/>
              </a:ext>
              <a:ext uri="{C183D7F6-B498-43B3-948B-1728B52AA6E4}">
                <adec:decorative xmlns:adec="http://schemas.microsoft.com/office/drawing/2017/decorative" val="1"/>
              </a:ext>
            </a:extLst>
          </p:cNvPr>
          <p:cNvSpPr>
            <a:spLocks noGrp="1"/>
          </p:cNvSpPr>
          <p:nvPr>
            <p:ph type="sldNum" sz="quarter" idx="21"/>
          </p:nvPr>
        </p:nvSpPr>
        <p:spPr>
          <a:xfrm>
            <a:off x="0" y="6858000"/>
            <a:ext cx="0" cy="0"/>
          </a:xfrm>
        </p:spPr>
        <p:txBody>
          <a:bodyPr/>
          <a:lstStyle>
            <a:lvl1pPr>
              <a:defRPr>
                <a:noFill/>
              </a:defRPr>
            </a:lvl1pPr>
          </a:lstStyle>
          <a:p>
            <a:fld id="{0DAB5548-7253-48D6-B95B-F3D312A72220}" type="slidenum">
              <a:rPr lang="en-US" smtClean="0"/>
              <a:pPr/>
              <a:t>‹nr.›</a:t>
            </a:fld>
            <a:endParaRPr lang="en-US" dirty="0"/>
          </a:p>
        </p:txBody>
      </p:sp>
      <p:pic>
        <p:nvPicPr>
          <p:cNvPr id="2" name="Billede 1">
            <a:extLst>
              <a:ext uri="{FF2B5EF4-FFF2-40B4-BE49-F238E27FC236}">
                <a16:creationId xmlns:a16="http://schemas.microsoft.com/office/drawing/2014/main" id="{ED395918-A70B-8865-A2E7-130CE3ED9ED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 t="9372" r="-2" b="6249"/>
          <a:stretch/>
        </p:blipFill>
        <p:spPr>
          <a:xfrm>
            <a:off x="-1509" y="0"/>
            <a:ext cx="12193509" cy="6858000"/>
          </a:xfrm>
          <a:prstGeom prst="rect">
            <a:avLst/>
          </a:prstGeom>
        </p:spPr>
      </p:pic>
      <p:sp>
        <p:nvSpPr>
          <p:cNvPr id="3" name="Ellipse 2">
            <a:extLst>
              <a:ext uri="{FF2B5EF4-FFF2-40B4-BE49-F238E27FC236}">
                <a16:creationId xmlns:a16="http://schemas.microsoft.com/office/drawing/2014/main" id="{10A17E8F-20A3-6F9E-15A3-6B8EE86DCA1F}"/>
              </a:ext>
              <a:ext uri="{C183D7F6-B498-43B3-948B-1728B52AA6E4}">
                <adec:decorative xmlns:adec="http://schemas.microsoft.com/office/drawing/2017/decorative" val="1"/>
              </a:ext>
            </a:extLst>
          </p:cNvPr>
          <p:cNvSpPr/>
          <p:nvPr userDrawn="1"/>
        </p:nvSpPr>
        <p:spPr>
          <a:xfrm>
            <a:off x="1127125" y="2287415"/>
            <a:ext cx="1852246" cy="1852246"/>
          </a:xfrm>
          <a:prstGeom prst="ellipse">
            <a:avLst/>
          </a:prstGeom>
          <a:solidFill>
            <a:schemeClr val="bg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b="1" dirty="0">
                <a:solidFill>
                  <a:schemeClr val="tx1"/>
                </a:solidFill>
              </a:rPr>
              <a:t>Husk at indsætte nyt billede.</a:t>
            </a:r>
          </a:p>
        </p:txBody>
      </p:sp>
      <p:sp>
        <p:nvSpPr>
          <p:cNvPr id="4" name="Tekstfelt 3">
            <a:extLst>
              <a:ext uri="{FF2B5EF4-FFF2-40B4-BE49-F238E27FC236}">
                <a16:creationId xmlns:a16="http://schemas.microsoft.com/office/drawing/2014/main" id="{2EFC1BAB-C56C-304E-EAF8-CB742D9ADE4F}"/>
              </a:ext>
              <a:ext uri="{C183D7F6-B498-43B3-948B-1728B52AA6E4}">
                <adec:decorative xmlns:adec="http://schemas.microsoft.com/office/drawing/2017/decorative" val="1"/>
              </a:ext>
            </a:extLst>
          </p:cNvPr>
          <p:cNvSpPr txBox="1"/>
          <p:nvPr userDrawn="1"/>
        </p:nvSpPr>
        <p:spPr>
          <a:xfrm>
            <a:off x="0" y="-465247"/>
            <a:ext cx="12192000" cy="2718148"/>
          </a:xfrm>
          <a:prstGeom prst="rect">
            <a:avLst/>
          </a:prstGeom>
          <a:noFill/>
        </p:spPr>
        <p:txBody>
          <a:bodyPr wrap="square" lIns="0" tIns="0" rIns="0" bIns="0" rtlCol="0">
            <a:noAutofit/>
          </a:bodyPr>
          <a:lstStyle/>
          <a:p>
            <a:pPr algn="ctr"/>
            <a:r>
              <a:rPr lang="da-DK" sz="13900" b="1" dirty="0">
                <a:solidFill>
                  <a:schemeClr val="bg1">
                    <a:alpha val="50000"/>
                  </a:schemeClr>
                </a:solidFill>
              </a:rPr>
              <a:t>EKSEMPEL</a:t>
            </a:r>
          </a:p>
        </p:txBody>
      </p:sp>
      <p:sp>
        <p:nvSpPr>
          <p:cNvPr id="7" name="Pladsholder til billede 6">
            <a:extLst>
              <a:ext uri="{FF2B5EF4-FFF2-40B4-BE49-F238E27FC236}">
                <a16:creationId xmlns:a16="http://schemas.microsoft.com/office/drawing/2014/main" id="{034813DB-7D78-427C-B1A8-5DF9ECBC8B4F}"/>
              </a:ext>
            </a:extLst>
          </p:cNvPr>
          <p:cNvSpPr>
            <a:spLocks noGrp="1"/>
          </p:cNvSpPr>
          <p:nvPr>
            <p:ph type="pic" sz="quarter" idx="20" hasCustomPrompt="1"/>
          </p:nvPr>
        </p:nvSpPr>
        <p:spPr>
          <a:xfrm>
            <a:off x="-1510" y="-4"/>
            <a:ext cx="12192000" cy="686101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53337 h 6858000"/>
              <a:gd name="connsiteX5" fmla="*/ 228461 w 12192000"/>
              <a:gd name="connsiteY5" fmla="*/ 6453337 h 6858000"/>
              <a:gd name="connsiteX6" fmla="*/ 228461 w 12192000"/>
              <a:gd name="connsiteY6" fmla="*/ 6224543 h 6858000"/>
              <a:gd name="connsiteX7" fmla="*/ 457143 w 12192000"/>
              <a:gd name="connsiteY7" fmla="*/ 6224543 h 6858000"/>
              <a:gd name="connsiteX8" fmla="*/ 457143 w 12192000"/>
              <a:gd name="connsiteY8" fmla="*/ 6453337 h 6858000"/>
              <a:gd name="connsiteX9" fmla="*/ 685715 w 12192000"/>
              <a:gd name="connsiteY9" fmla="*/ 6453337 h 6858000"/>
              <a:gd name="connsiteX10" fmla="*/ 685715 w 12192000"/>
              <a:gd name="connsiteY10" fmla="*/ 5767511 h 6858000"/>
              <a:gd name="connsiteX11" fmla="*/ 457143 w 12192000"/>
              <a:gd name="connsiteY11" fmla="*/ 5767511 h 6858000"/>
              <a:gd name="connsiteX12" fmla="*/ 457143 w 12192000"/>
              <a:gd name="connsiteY12" fmla="*/ 5995528 h 6858000"/>
              <a:gd name="connsiteX13" fmla="*/ 228461 w 12192000"/>
              <a:gd name="connsiteY13" fmla="*/ 5995528 h 6858000"/>
              <a:gd name="connsiteX14" fmla="*/ 228461 w 12192000"/>
              <a:gd name="connsiteY14" fmla="*/ 5767511 h 6858000"/>
              <a:gd name="connsiteX15" fmla="*/ 0 w 12192000"/>
              <a:gd name="connsiteY15" fmla="*/ 5767511 h 6858000"/>
              <a:gd name="connsiteX0" fmla="*/ 0 w 12192000"/>
              <a:gd name="connsiteY0" fmla="*/ 0 h 6913830"/>
              <a:gd name="connsiteX1" fmla="*/ 12192000 w 12192000"/>
              <a:gd name="connsiteY1" fmla="*/ 0 h 6913830"/>
              <a:gd name="connsiteX2" fmla="*/ 12192000 w 12192000"/>
              <a:gd name="connsiteY2" fmla="*/ 6858000 h 6913830"/>
              <a:gd name="connsiteX3" fmla="*/ 3018 w 12192000"/>
              <a:gd name="connsiteY3" fmla="*/ 6913830 h 6913830"/>
              <a:gd name="connsiteX4" fmla="*/ 0 w 12192000"/>
              <a:gd name="connsiteY4" fmla="*/ 6453337 h 6913830"/>
              <a:gd name="connsiteX5" fmla="*/ 228461 w 12192000"/>
              <a:gd name="connsiteY5" fmla="*/ 6453337 h 6913830"/>
              <a:gd name="connsiteX6" fmla="*/ 228461 w 12192000"/>
              <a:gd name="connsiteY6" fmla="*/ 6224543 h 6913830"/>
              <a:gd name="connsiteX7" fmla="*/ 457143 w 12192000"/>
              <a:gd name="connsiteY7" fmla="*/ 6224543 h 6913830"/>
              <a:gd name="connsiteX8" fmla="*/ 457143 w 12192000"/>
              <a:gd name="connsiteY8" fmla="*/ 6453337 h 6913830"/>
              <a:gd name="connsiteX9" fmla="*/ 685715 w 12192000"/>
              <a:gd name="connsiteY9" fmla="*/ 6453337 h 6913830"/>
              <a:gd name="connsiteX10" fmla="*/ 685715 w 12192000"/>
              <a:gd name="connsiteY10" fmla="*/ 5767511 h 6913830"/>
              <a:gd name="connsiteX11" fmla="*/ 457143 w 12192000"/>
              <a:gd name="connsiteY11" fmla="*/ 5767511 h 6913830"/>
              <a:gd name="connsiteX12" fmla="*/ 457143 w 12192000"/>
              <a:gd name="connsiteY12" fmla="*/ 5995528 h 6913830"/>
              <a:gd name="connsiteX13" fmla="*/ 228461 w 12192000"/>
              <a:gd name="connsiteY13" fmla="*/ 5995528 h 6913830"/>
              <a:gd name="connsiteX14" fmla="*/ 228461 w 12192000"/>
              <a:gd name="connsiteY14" fmla="*/ 5767511 h 6913830"/>
              <a:gd name="connsiteX15" fmla="*/ 0 w 12192000"/>
              <a:gd name="connsiteY15" fmla="*/ 5767511 h 6913830"/>
              <a:gd name="connsiteX16" fmla="*/ 0 w 12192000"/>
              <a:gd name="connsiteY16" fmla="*/ 0 h 6913830"/>
              <a:gd name="connsiteX0" fmla="*/ 0 w 12192000"/>
              <a:gd name="connsiteY0" fmla="*/ 0 h 6913830"/>
              <a:gd name="connsiteX1" fmla="*/ 12192000 w 12192000"/>
              <a:gd name="connsiteY1" fmla="*/ 0 h 6913830"/>
              <a:gd name="connsiteX2" fmla="*/ 12188982 w 12192000"/>
              <a:gd name="connsiteY2" fmla="*/ 6913830 h 6913830"/>
              <a:gd name="connsiteX3" fmla="*/ 3018 w 12192000"/>
              <a:gd name="connsiteY3" fmla="*/ 6913830 h 6913830"/>
              <a:gd name="connsiteX4" fmla="*/ 0 w 12192000"/>
              <a:gd name="connsiteY4" fmla="*/ 6453337 h 6913830"/>
              <a:gd name="connsiteX5" fmla="*/ 228461 w 12192000"/>
              <a:gd name="connsiteY5" fmla="*/ 6453337 h 6913830"/>
              <a:gd name="connsiteX6" fmla="*/ 228461 w 12192000"/>
              <a:gd name="connsiteY6" fmla="*/ 6224543 h 6913830"/>
              <a:gd name="connsiteX7" fmla="*/ 457143 w 12192000"/>
              <a:gd name="connsiteY7" fmla="*/ 6224543 h 6913830"/>
              <a:gd name="connsiteX8" fmla="*/ 457143 w 12192000"/>
              <a:gd name="connsiteY8" fmla="*/ 6453337 h 6913830"/>
              <a:gd name="connsiteX9" fmla="*/ 685715 w 12192000"/>
              <a:gd name="connsiteY9" fmla="*/ 6453337 h 6913830"/>
              <a:gd name="connsiteX10" fmla="*/ 685715 w 12192000"/>
              <a:gd name="connsiteY10" fmla="*/ 5767511 h 6913830"/>
              <a:gd name="connsiteX11" fmla="*/ 457143 w 12192000"/>
              <a:gd name="connsiteY11" fmla="*/ 5767511 h 6913830"/>
              <a:gd name="connsiteX12" fmla="*/ 457143 w 12192000"/>
              <a:gd name="connsiteY12" fmla="*/ 5995528 h 6913830"/>
              <a:gd name="connsiteX13" fmla="*/ 228461 w 12192000"/>
              <a:gd name="connsiteY13" fmla="*/ 5995528 h 6913830"/>
              <a:gd name="connsiteX14" fmla="*/ 228461 w 12192000"/>
              <a:gd name="connsiteY14" fmla="*/ 5767511 h 6913830"/>
              <a:gd name="connsiteX15" fmla="*/ 0 w 12192000"/>
              <a:gd name="connsiteY15" fmla="*/ 5767511 h 6913830"/>
              <a:gd name="connsiteX16" fmla="*/ 0 w 12192000"/>
              <a:gd name="connsiteY16" fmla="*/ 0 h 6913830"/>
              <a:gd name="connsiteX0" fmla="*/ 0 w 12192000"/>
              <a:gd name="connsiteY0" fmla="*/ 0 h 6915339"/>
              <a:gd name="connsiteX1" fmla="*/ 12192000 w 12192000"/>
              <a:gd name="connsiteY1" fmla="*/ 0 h 6915339"/>
              <a:gd name="connsiteX2" fmla="*/ 12188982 w 12192000"/>
              <a:gd name="connsiteY2" fmla="*/ 6915339 h 6915339"/>
              <a:gd name="connsiteX3" fmla="*/ 3018 w 12192000"/>
              <a:gd name="connsiteY3" fmla="*/ 6913830 h 6915339"/>
              <a:gd name="connsiteX4" fmla="*/ 0 w 12192000"/>
              <a:gd name="connsiteY4" fmla="*/ 6453337 h 6915339"/>
              <a:gd name="connsiteX5" fmla="*/ 228461 w 12192000"/>
              <a:gd name="connsiteY5" fmla="*/ 6453337 h 6915339"/>
              <a:gd name="connsiteX6" fmla="*/ 228461 w 12192000"/>
              <a:gd name="connsiteY6" fmla="*/ 6224543 h 6915339"/>
              <a:gd name="connsiteX7" fmla="*/ 457143 w 12192000"/>
              <a:gd name="connsiteY7" fmla="*/ 6224543 h 6915339"/>
              <a:gd name="connsiteX8" fmla="*/ 457143 w 12192000"/>
              <a:gd name="connsiteY8" fmla="*/ 6453337 h 6915339"/>
              <a:gd name="connsiteX9" fmla="*/ 685715 w 12192000"/>
              <a:gd name="connsiteY9" fmla="*/ 6453337 h 6915339"/>
              <a:gd name="connsiteX10" fmla="*/ 685715 w 12192000"/>
              <a:gd name="connsiteY10" fmla="*/ 5767511 h 6915339"/>
              <a:gd name="connsiteX11" fmla="*/ 457143 w 12192000"/>
              <a:gd name="connsiteY11" fmla="*/ 5767511 h 6915339"/>
              <a:gd name="connsiteX12" fmla="*/ 457143 w 12192000"/>
              <a:gd name="connsiteY12" fmla="*/ 5995528 h 6915339"/>
              <a:gd name="connsiteX13" fmla="*/ 228461 w 12192000"/>
              <a:gd name="connsiteY13" fmla="*/ 5995528 h 6915339"/>
              <a:gd name="connsiteX14" fmla="*/ 228461 w 12192000"/>
              <a:gd name="connsiteY14" fmla="*/ 5767511 h 6915339"/>
              <a:gd name="connsiteX15" fmla="*/ 0 w 12192000"/>
              <a:gd name="connsiteY15" fmla="*/ 5767511 h 6915339"/>
              <a:gd name="connsiteX16" fmla="*/ 0 w 12192000"/>
              <a:gd name="connsiteY16" fmla="*/ 0 h 6915339"/>
              <a:gd name="connsiteX0" fmla="*/ 0 w 12192000"/>
              <a:gd name="connsiteY0" fmla="*/ 0 h 6915339"/>
              <a:gd name="connsiteX1" fmla="*/ 12192000 w 12192000"/>
              <a:gd name="connsiteY1" fmla="*/ 54320 h 6915339"/>
              <a:gd name="connsiteX2" fmla="*/ 12188982 w 12192000"/>
              <a:gd name="connsiteY2" fmla="*/ 6915339 h 6915339"/>
              <a:gd name="connsiteX3" fmla="*/ 3018 w 12192000"/>
              <a:gd name="connsiteY3" fmla="*/ 6913830 h 6915339"/>
              <a:gd name="connsiteX4" fmla="*/ 0 w 12192000"/>
              <a:gd name="connsiteY4" fmla="*/ 6453337 h 6915339"/>
              <a:gd name="connsiteX5" fmla="*/ 228461 w 12192000"/>
              <a:gd name="connsiteY5" fmla="*/ 6453337 h 6915339"/>
              <a:gd name="connsiteX6" fmla="*/ 228461 w 12192000"/>
              <a:gd name="connsiteY6" fmla="*/ 6224543 h 6915339"/>
              <a:gd name="connsiteX7" fmla="*/ 457143 w 12192000"/>
              <a:gd name="connsiteY7" fmla="*/ 6224543 h 6915339"/>
              <a:gd name="connsiteX8" fmla="*/ 457143 w 12192000"/>
              <a:gd name="connsiteY8" fmla="*/ 6453337 h 6915339"/>
              <a:gd name="connsiteX9" fmla="*/ 685715 w 12192000"/>
              <a:gd name="connsiteY9" fmla="*/ 6453337 h 6915339"/>
              <a:gd name="connsiteX10" fmla="*/ 685715 w 12192000"/>
              <a:gd name="connsiteY10" fmla="*/ 5767511 h 6915339"/>
              <a:gd name="connsiteX11" fmla="*/ 457143 w 12192000"/>
              <a:gd name="connsiteY11" fmla="*/ 5767511 h 6915339"/>
              <a:gd name="connsiteX12" fmla="*/ 457143 w 12192000"/>
              <a:gd name="connsiteY12" fmla="*/ 5995528 h 6915339"/>
              <a:gd name="connsiteX13" fmla="*/ 228461 w 12192000"/>
              <a:gd name="connsiteY13" fmla="*/ 5995528 h 6915339"/>
              <a:gd name="connsiteX14" fmla="*/ 228461 w 12192000"/>
              <a:gd name="connsiteY14" fmla="*/ 5767511 h 6915339"/>
              <a:gd name="connsiteX15" fmla="*/ 0 w 12192000"/>
              <a:gd name="connsiteY15" fmla="*/ 5767511 h 6915339"/>
              <a:gd name="connsiteX16" fmla="*/ 0 w 12192000"/>
              <a:gd name="connsiteY16" fmla="*/ 0 h 6915339"/>
              <a:gd name="connsiteX0" fmla="*/ 0 w 12193509"/>
              <a:gd name="connsiteY0" fmla="*/ 1509 h 6861019"/>
              <a:gd name="connsiteX1" fmla="*/ 12193509 w 12193509"/>
              <a:gd name="connsiteY1" fmla="*/ 0 h 6861019"/>
              <a:gd name="connsiteX2" fmla="*/ 12190491 w 12193509"/>
              <a:gd name="connsiteY2" fmla="*/ 6861019 h 6861019"/>
              <a:gd name="connsiteX3" fmla="*/ 4527 w 12193509"/>
              <a:gd name="connsiteY3" fmla="*/ 6859510 h 6861019"/>
              <a:gd name="connsiteX4" fmla="*/ 1509 w 12193509"/>
              <a:gd name="connsiteY4" fmla="*/ 6399017 h 6861019"/>
              <a:gd name="connsiteX5" fmla="*/ 229970 w 12193509"/>
              <a:gd name="connsiteY5" fmla="*/ 6399017 h 6861019"/>
              <a:gd name="connsiteX6" fmla="*/ 229970 w 12193509"/>
              <a:gd name="connsiteY6" fmla="*/ 6170223 h 6861019"/>
              <a:gd name="connsiteX7" fmla="*/ 458652 w 12193509"/>
              <a:gd name="connsiteY7" fmla="*/ 6170223 h 6861019"/>
              <a:gd name="connsiteX8" fmla="*/ 458652 w 12193509"/>
              <a:gd name="connsiteY8" fmla="*/ 6399017 h 6861019"/>
              <a:gd name="connsiteX9" fmla="*/ 687224 w 12193509"/>
              <a:gd name="connsiteY9" fmla="*/ 6399017 h 6861019"/>
              <a:gd name="connsiteX10" fmla="*/ 687224 w 12193509"/>
              <a:gd name="connsiteY10" fmla="*/ 5713191 h 6861019"/>
              <a:gd name="connsiteX11" fmla="*/ 458652 w 12193509"/>
              <a:gd name="connsiteY11" fmla="*/ 5713191 h 6861019"/>
              <a:gd name="connsiteX12" fmla="*/ 458652 w 12193509"/>
              <a:gd name="connsiteY12" fmla="*/ 5941208 h 6861019"/>
              <a:gd name="connsiteX13" fmla="*/ 229970 w 12193509"/>
              <a:gd name="connsiteY13" fmla="*/ 5941208 h 6861019"/>
              <a:gd name="connsiteX14" fmla="*/ 229970 w 12193509"/>
              <a:gd name="connsiteY14" fmla="*/ 5713191 h 6861019"/>
              <a:gd name="connsiteX15" fmla="*/ 1509 w 12193509"/>
              <a:gd name="connsiteY15" fmla="*/ 5713191 h 6861019"/>
              <a:gd name="connsiteX16" fmla="*/ 0 w 12193509"/>
              <a:gd name="connsiteY16" fmla="*/ 1509 h 6861019"/>
              <a:gd name="connsiteX0" fmla="*/ 0 w 12193509"/>
              <a:gd name="connsiteY0" fmla="*/ 1509 h 6861019"/>
              <a:gd name="connsiteX1" fmla="*/ 12193509 w 12193509"/>
              <a:gd name="connsiteY1" fmla="*/ 0 h 6861019"/>
              <a:gd name="connsiteX2" fmla="*/ 12190491 w 12193509"/>
              <a:gd name="connsiteY2" fmla="*/ 6861019 h 6861019"/>
              <a:gd name="connsiteX3" fmla="*/ 696 w 12193509"/>
              <a:gd name="connsiteY3" fmla="*/ 6859510 h 6861019"/>
              <a:gd name="connsiteX4" fmla="*/ 1509 w 12193509"/>
              <a:gd name="connsiteY4" fmla="*/ 6399017 h 6861019"/>
              <a:gd name="connsiteX5" fmla="*/ 229970 w 12193509"/>
              <a:gd name="connsiteY5" fmla="*/ 6399017 h 6861019"/>
              <a:gd name="connsiteX6" fmla="*/ 229970 w 12193509"/>
              <a:gd name="connsiteY6" fmla="*/ 6170223 h 6861019"/>
              <a:gd name="connsiteX7" fmla="*/ 458652 w 12193509"/>
              <a:gd name="connsiteY7" fmla="*/ 6170223 h 6861019"/>
              <a:gd name="connsiteX8" fmla="*/ 458652 w 12193509"/>
              <a:gd name="connsiteY8" fmla="*/ 6399017 h 6861019"/>
              <a:gd name="connsiteX9" fmla="*/ 687224 w 12193509"/>
              <a:gd name="connsiteY9" fmla="*/ 6399017 h 6861019"/>
              <a:gd name="connsiteX10" fmla="*/ 687224 w 12193509"/>
              <a:gd name="connsiteY10" fmla="*/ 5713191 h 6861019"/>
              <a:gd name="connsiteX11" fmla="*/ 458652 w 12193509"/>
              <a:gd name="connsiteY11" fmla="*/ 5713191 h 6861019"/>
              <a:gd name="connsiteX12" fmla="*/ 458652 w 12193509"/>
              <a:gd name="connsiteY12" fmla="*/ 5941208 h 6861019"/>
              <a:gd name="connsiteX13" fmla="*/ 229970 w 12193509"/>
              <a:gd name="connsiteY13" fmla="*/ 5941208 h 6861019"/>
              <a:gd name="connsiteX14" fmla="*/ 229970 w 12193509"/>
              <a:gd name="connsiteY14" fmla="*/ 5713191 h 6861019"/>
              <a:gd name="connsiteX15" fmla="*/ 1509 w 12193509"/>
              <a:gd name="connsiteY15" fmla="*/ 5713191 h 6861019"/>
              <a:gd name="connsiteX16" fmla="*/ 0 w 12193509"/>
              <a:gd name="connsiteY16" fmla="*/ 1509 h 686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3509" h="6861019">
                <a:moveTo>
                  <a:pt x="0" y="1509"/>
                </a:moveTo>
                <a:lnTo>
                  <a:pt x="12193509" y="0"/>
                </a:lnTo>
                <a:lnTo>
                  <a:pt x="12190491" y="6861019"/>
                </a:lnTo>
                <a:lnTo>
                  <a:pt x="696" y="6859510"/>
                </a:lnTo>
                <a:lnTo>
                  <a:pt x="1509" y="6399017"/>
                </a:lnTo>
                <a:lnTo>
                  <a:pt x="229970" y="6399017"/>
                </a:lnTo>
                <a:lnTo>
                  <a:pt x="229970" y="6170223"/>
                </a:lnTo>
                <a:lnTo>
                  <a:pt x="458652" y="6170223"/>
                </a:lnTo>
                <a:lnTo>
                  <a:pt x="458652" y="6399017"/>
                </a:lnTo>
                <a:lnTo>
                  <a:pt x="687224" y="6399017"/>
                </a:lnTo>
                <a:lnTo>
                  <a:pt x="687224" y="5713191"/>
                </a:lnTo>
                <a:lnTo>
                  <a:pt x="458652" y="5713191"/>
                </a:lnTo>
                <a:lnTo>
                  <a:pt x="458652" y="5941208"/>
                </a:lnTo>
                <a:lnTo>
                  <a:pt x="229970" y="5941208"/>
                </a:lnTo>
                <a:lnTo>
                  <a:pt x="229970" y="5713191"/>
                </a:lnTo>
                <a:lnTo>
                  <a:pt x="1509" y="5713191"/>
                </a:lnTo>
                <a:lnTo>
                  <a:pt x="0" y="1509"/>
                </a:lnTo>
                <a:close/>
              </a:path>
            </a:pathLst>
          </a:custGeom>
        </p:spPr>
        <p:txBody>
          <a:bodyPr wrap="square" tIns="900000" anchor="ctr" anchorCtr="0">
            <a:noAutofit/>
          </a:bodyPr>
          <a:lstStyle>
            <a:lvl1pPr marL="0" indent="0" algn="ctr">
              <a:buNone/>
              <a:defRPr sz="2200" baseline="0">
                <a:solidFill>
                  <a:schemeClr val="tx1"/>
                </a:solidFill>
              </a:defRPr>
            </a:lvl1pPr>
          </a:lstStyle>
          <a:p>
            <a:r>
              <a:rPr lang="da-DK" dirty="0"/>
              <a:t>Klik på ikon for at indsætte billede</a:t>
            </a:r>
          </a:p>
        </p:txBody>
      </p:sp>
      <p:pic>
        <p:nvPicPr>
          <p:cNvPr id="1096066808" name="Logoimage" descr="{&quot;templafy&quot;:{&quot;id&quot;:&quot;e4746fe4-012d-4c6f-a896-c9175178d583&quot;}}"/>
          <p:cNvPicPr>
            <a:picLocks noChangeAspect="1"/>
          </p:cNvPicPr>
          <p:nvPr/>
        </p:nvPicPr>
        <p:blipFill>
          <a:blip r:embed="rId3"/>
          <a:stretch>
            <a:fillRect/>
          </a:stretch>
        </p:blipFill>
        <p:spPr>
          <a:xfrm>
            <a:off x="608" y="5712381"/>
            <a:ext cx="687600" cy="687600"/>
          </a:xfrm>
          <a:prstGeom prst="rect">
            <a:avLst/>
          </a:prstGeom>
        </p:spPr>
      </p:pic>
    </p:spTree>
    <p:extLst>
      <p:ext uri="{BB962C8B-B14F-4D97-AF65-F5344CB8AC3E}">
        <p14:creationId xmlns:p14="http://schemas.microsoft.com/office/powerpoint/2010/main" val="20786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snit-start">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49DD8573-7CBB-4652-800A-962EBE3F490D}"/>
              </a:ext>
              <a:ext uri="{C183D7F6-B498-43B3-948B-1728B52AA6E4}">
                <adec:decorative xmlns:adec="http://schemas.microsoft.com/office/drawing/2017/decorative" val="1"/>
              </a:ext>
            </a:extLst>
          </p:cNvPr>
          <p:cNvSpPr>
            <a:spLocks noGrp="1"/>
          </p:cNvSpPr>
          <p:nvPr>
            <p:ph type="dt" sz="half" idx="10"/>
          </p:nvPr>
        </p:nvSpPr>
        <p:spPr/>
        <p:txBody>
          <a:bodyPr/>
          <a:lstStyle/>
          <a:p>
            <a:endParaRPr lang="da-DK" dirty="0"/>
          </a:p>
        </p:txBody>
      </p:sp>
      <p:sp>
        <p:nvSpPr>
          <p:cNvPr id="3" name="Footer Placeholder 2" hidden="1">
            <a:extLst>
              <a:ext uri="{FF2B5EF4-FFF2-40B4-BE49-F238E27FC236}">
                <a16:creationId xmlns:a16="http://schemas.microsoft.com/office/drawing/2014/main" id="{37273E1E-FA5D-4987-9D9D-4AC13F5E604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sp>
        <p:nvSpPr>
          <p:cNvPr id="23" name="Rektangel 22">
            <a:extLst>
              <a:ext uri="{FF2B5EF4-FFF2-40B4-BE49-F238E27FC236}">
                <a16:creationId xmlns:a16="http://schemas.microsoft.com/office/drawing/2014/main" id="{168CBB00-DBDA-4CD8-9C6E-1AFB11208C15}"/>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112293663" name="Logoimage" descr="{&quot;templafy&quot;:{&quot;id&quot;:&quot;e9d00739-ce74-459b-a9ab-3f90923aa768&quot;}}"/>
          <p:cNvPicPr>
            <a:picLocks noChangeAspect="1"/>
          </p:cNvPicPr>
          <p:nvPr/>
        </p:nvPicPr>
        <p:blipFill>
          <a:blip r:embed="rId2"/>
          <a:stretch>
            <a:fillRect/>
          </a:stretch>
        </p:blipFill>
        <p:spPr>
          <a:xfrm>
            <a:off x="608" y="5712381"/>
            <a:ext cx="687600" cy="687600"/>
          </a:xfrm>
          <a:prstGeom prst="rect">
            <a:avLst/>
          </a:prstGeom>
        </p:spPr>
      </p:pic>
      <p:pic>
        <p:nvPicPr>
          <p:cNvPr id="271947230" name="ExtralogoBottomimage" descr="{&quot;templafy&quot;:{&quot;id&quot;:&quot;e6cfb6e7-61c5-4f75-b340-67a510492432&quot;}}"/>
          <p:cNvPicPr>
            <a:picLocks noChangeAspect="1"/>
          </p:cNvPicPr>
          <p:nvPr/>
        </p:nvPicPr>
        <p:blipFill>
          <a:blip r:embed="rId3"/>
          <a:stretch>
            <a:fillRect/>
          </a:stretch>
        </p:blipFill>
        <p:spPr>
          <a:xfrm>
            <a:off x="5659749" y="6318000"/>
            <a:ext cx="1324800" cy="421200"/>
          </a:xfrm>
          <a:prstGeom prst="rect">
            <a:avLst/>
          </a:prstGeom>
        </p:spPr>
      </p:pic>
      <p:pic>
        <p:nvPicPr>
          <p:cNvPr id="1886524293" name="ExtralogoTopimage" descr="{&quot;templafy&quot;:{&quot;id&quot;:&quot;3dcd8e6c-2933-4170-b4e1-5e32ab90d657&quot;}}"/>
          <p:cNvPicPr>
            <a:picLocks noChangeAspect="1"/>
          </p:cNvPicPr>
          <p:nvPr/>
        </p:nvPicPr>
        <p:blipFill>
          <a:blip r:embed="rId3"/>
          <a:stretch>
            <a:fillRect/>
          </a:stretch>
        </p:blipFill>
        <p:spPr>
          <a:xfrm>
            <a:off x="9957600" y="97200"/>
            <a:ext cx="2178000" cy="684000"/>
          </a:xfrm>
          <a:prstGeom prst="rect">
            <a:avLst/>
          </a:prstGeom>
        </p:spPr>
      </p:pic>
      <p:sp>
        <p:nvSpPr>
          <p:cNvPr id="7" name="Virksomhed" descr="{&quot;templafy&quot;:{&quot;id&quot;:&quot;a933a730-5321-4a9a-9a8e-0dcb07b6981a&quot;}}">
            <a:extLst>
              <a:ext uri="{FF2B5EF4-FFF2-40B4-BE49-F238E27FC236}">
                <a16:creationId xmlns:a16="http://schemas.microsoft.com/office/drawing/2014/main" id="{E7FAE951-1CCE-D044-A5E5-E865BF1444B5}"/>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Rigshospitalet</a:t>
            </a:r>
          </a:p>
        </p:txBody>
      </p:sp>
      <p:sp>
        <p:nvSpPr>
          <p:cNvPr id="11" name="Titel" descr="{&quot;templafy&quot;:{&quot;id&quot;:&quot;a247b8ba-eae1-4503-b34b-f30ca5d406c7&quot;}}">
            <a:extLst>
              <a:ext uri="{FF2B5EF4-FFF2-40B4-BE49-F238E27FC236}">
                <a16:creationId xmlns:a16="http://schemas.microsoft.com/office/drawing/2014/main" id="{AC9789B1-B1CE-D7FF-3EE9-41BAAA0B422A}"/>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2" name="Navn" descr="{&quot;templafy&quot;:{&quot;id&quot;:&quot;9a9d5683-87eb-41f3-84e6-ca059ac6abc3&quot;}}">
            <a:extLst>
              <a:ext uri="{FF2B5EF4-FFF2-40B4-BE49-F238E27FC236}">
                <a16:creationId xmlns:a16="http://schemas.microsoft.com/office/drawing/2014/main" id="{BC3409DC-AF70-C674-C7AC-87B2EFBB5FD1}"/>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Anette Kaagaard Kristensen</a:t>
            </a:r>
          </a:p>
        </p:txBody>
      </p:sp>
      <p:sp>
        <p:nvSpPr>
          <p:cNvPr id="13" name="Dato" descr="{&quot;templafy&quot;:{&quot;id&quot;:&quot;9cbe6075-57f6-4d87-9183-cb2e9e491359&quot;}}">
            <a:extLst>
              <a:ext uri="{FF2B5EF4-FFF2-40B4-BE49-F238E27FC236}">
                <a16:creationId xmlns:a16="http://schemas.microsoft.com/office/drawing/2014/main" id="{300F5851-07AE-CC08-8C6F-5D2C9E1945A1}"/>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14" name="CenterFreeText" descr="{&quot;templafy&quot;:{&quot;id&quot;:&quot;3df5572f-e0ef-4192-8f05-f27b20e627d0&quot;}}">
            <a:extLst>
              <a:ext uri="{FF2B5EF4-FFF2-40B4-BE49-F238E27FC236}">
                <a16:creationId xmlns:a16="http://schemas.microsoft.com/office/drawing/2014/main" id="{97D6EBDB-D75D-D78D-8228-03EA9D94DBB2}"/>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5" name="Center" descr="{&quot;templafy&quot;:{&quot;id&quot;:&quot;d36706fa-44de-44f3-b8be-40de7f36da55&quot;}}" hidden="1">
            <a:extLst>
              <a:ext uri="{FF2B5EF4-FFF2-40B4-BE49-F238E27FC236}">
                <a16:creationId xmlns:a16="http://schemas.microsoft.com/office/drawing/2014/main" id="{2BAA6C32-C9DF-985E-2528-F4E04E950429}"/>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8" name="Titel 1"/>
          <p:cNvSpPr>
            <a:spLocks noGrp="1"/>
          </p:cNvSpPr>
          <p:nvPr>
            <p:ph type="title" hasCustomPrompt="1"/>
          </p:nvPr>
        </p:nvSpPr>
        <p:spPr>
          <a:xfrm>
            <a:off x="1127125" y="1990800"/>
            <a:ext cx="10371275" cy="3708000"/>
          </a:xfrm>
        </p:spPr>
        <p:txBody>
          <a:bodyPr anchor="t" anchorCtr="0"/>
          <a:lstStyle>
            <a:lvl1pPr>
              <a:defRPr sz="3700">
                <a:solidFill>
                  <a:schemeClr val="tx1"/>
                </a:solidFill>
              </a:defRPr>
            </a:lvl1pPr>
          </a:lstStyle>
          <a:p>
            <a:r>
              <a:rPr lang="da-DK" dirty="0"/>
              <a:t>Overskrift 38pt skrives her</a:t>
            </a:r>
            <a:br>
              <a:rPr lang="da-DK" dirty="0"/>
            </a:br>
            <a:r>
              <a:rPr lang="da-DK" dirty="0"/>
              <a:t>i to eller flere linjer</a:t>
            </a:r>
          </a:p>
        </p:txBody>
      </p:sp>
      <p:sp>
        <p:nvSpPr>
          <p:cNvPr id="9" name="Slide Number Placeholder 8">
            <a:extLst>
              <a:ext uri="{FF2B5EF4-FFF2-40B4-BE49-F238E27FC236}">
                <a16:creationId xmlns:a16="http://schemas.microsoft.com/office/drawing/2014/main" id="{6261CD4B-05ED-D2F2-74A7-8BA4A38C2AF8}"/>
              </a:ext>
              <a:ext uri="{C183D7F6-B498-43B3-948B-1728B52AA6E4}">
                <adec:decorative xmlns:adec="http://schemas.microsoft.com/office/drawing/2017/decorative" val="1"/>
              </a:ext>
            </a:extLst>
          </p:cNvPr>
          <p:cNvSpPr>
            <a:spLocks noGrp="1"/>
          </p:cNvSpPr>
          <p:nvPr>
            <p:ph type="sldNum" sz="quarter" idx="12"/>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276512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Èn tekstspalte - farvet baggrun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1ADD90D0-F6A3-4F85-A196-6E7F39CAA9E3}"/>
              </a:ext>
              <a:ext uri="{C183D7F6-B498-43B3-948B-1728B52AA6E4}">
                <adec:decorative xmlns:adec="http://schemas.microsoft.com/office/drawing/2017/decorative" val="1"/>
              </a:ext>
            </a:extLst>
          </p:cNvPr>
          <p:cNvSpPr>
            <a:spLocks noGrp="1"/>
          </p:cNvSpPr>
          <p:nvPr>
            <p:ph type="dt" sz="half" idx="10"/>
          </p:nvPr>
        </p:nvSpPr>
        <p:spPr/>
        <p:txBody>
          <a:bodyPr/>
          <a:lstStyle/>
          <a:p>
            <a:endParaRPr lang="da-DK" dirty="0"/>
          </a:p>
        </p:txBody>
      </p:sp>
      <p:sp>
        <p:nvSpPr>
          <p:cNvPr id="6" name="Footer Placeholder 5" hidden="1">
            <a:extLst>
              <a:ext uri="{FF2B5EF4-FFF2-40B4-BE49-F238E27FC236}">
                <a16:creationId xmlns:a16="http://schemas.microsoft.com/office/drawing/2014/main" id="{84A09467-3A38-402F-9ED6-D89FA586BE7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pic>
        <p:nvPicPr>
          <p:cNvPr id="533714124" name="Logoimage" descr="{&quot;templafy&quot;:{&quot;id&quot;:&quot;1ff3abc4-25ac-40ac-911a-1e5507d97ba3&quot;}}"/>
          <p:cNvPicPr>
            <a:picLocks noChangeAspect="1"/>
          </p:cNvPicPr>
          <p:nvPr/>
        </p:nvPicPr>
        <p:blipFill>
          <a:blip r:embed="rId2"/>
          <a:stretch>
            <a:fillRect/>
          </a:stretch>
        </p:blipFill>
        <p:spPr>
          <a:xfrm>
            <a:off x="608" y="5712381"/>
            <a:ext cx="687600" cy="687600"/>
          </a:xfrm>
          <a:prstGeom prst="rect">
            <a:avLst/>
          </a:prstGeom>
        </p:spPr>
      </p:pic>
      <p:pic>
        <p:nvPicPr>
          <p:cNvPr id="75090363" name="ExtralogoBottomimage" descr="{&quot;templafy&quot;:{&quot;id&quot;:&quot;5305761c-fd01-4de0-a907-694a5dbfb967&quot;}}"/>
          <p:cNvPicPr>
            <a:picLocks noChangeAspect="1"/>
          </p:cNvPicPr>
          <p:nvPr/>
        </p:nvPicPr>
        <p:blipFill>
          <a:blip r:embed="rId3"/>
          <a:stretch>
            <a:fillRect/>
          </a:stretch>
        </p:blipFill>
        <p:spPr>
          <a:xfrm>
            <a:off x="5659749" y="6318000"/>
            <a:ext cx="1324800" cy="421200"/>
          </a:xfrm>
          <a:prstGeom prst="rect">
            <a:avLst/>
          </a:prstGeom>
        </p:spPr>
      </p:pic>
      <p:pic>
        <p:nvPicPr>
          <p:cNvPr id="1789054065" name="ExtralogoTopimage" descr="{&quot;templafy&quot;:{&quot;id&quot;:&quot;63790aab-fd50-4461-814a-35f588ee4584&quot;}}"/>
          <p:cNvPicPr>
            <a:picLocks noChangeAspect="1"/>
          </p:cNvPicPr>
          <p:nvPr/>
        </p:nvPicPr>
        <p:blipFill>
          <a:blip r:embed="rId3"/>
          <a:stretch>
            <a:fillRect/>
          </a:stretch>
        </p:blipFill>
        <p:spPr>
          <a:xfrm>
            <a:off x="9957600" y="97200"/>
            <a:ext cx="2178000" cy="684000"/>
          </a:xfrm>
          <a:prstGeom prst="rect">
            <a:avLst/>
          </a:prstGeom>
        </p:spPr>
      </p:pic>
      <p:sp>
        <p:nvSpPr>
          <p:cNvPr id="7" name="Virksomhed" descr="{&quot;templafy&quot;:{&quot;id&quot;:&quot;3ba0eb2e-5739-4797-8c8d-b7afdca2ace9&quot;}}">
            <a:extLst>
              <a:ext uri="{FF2B5EF4-FFF2-40B4-BE49-F238E27FC236}">
                <a16:creationId xmlns:a16="http://schemas.microsoft.com/office/drawing/2014/main" id="{0FB369D3-9BCD-F2DA-658F-22E8E2B2622C}"/>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Rigshospitalet</a:t>
            </a:r>
          </a:p>
        </p:txBody>
      </p:sp>
      <p:sp>
        <p:nvSpPr>
          <p:cNvPr id="23" name="Titel" descr="{&quot;templafy&quot;:{&quot;id&quot;:&quot;5c7f4640-6239-4208-9a22-df6d0b291768&quot;}}">
            <a:extLst>
              <a:ext uri="{FF2B5EF4-FFF2-40B4-BE49-F238E27FC236}">
                <a16:creationId xmlns:a16="http://schemas.microsoft.com/office/drawing/2014/main" id="{294AE339-9C4F-DEC4-D1F6-DB15781A7185}"/>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24" name="Navn" descr="{&quot;templafy&quot;:{&quot;id&quot;:&quot;a4d7e9ad-ad92-42d2-b1c6-effc421e7030&quot;}}">
            <a:extLst>
              <a:ext uri="{FF2B5EF4-FFF2-40B4-BE49-F238E27FC236}">
                <a16:creationId xmlns:a16="http://schemas.microsoft.com/office/drawing/2014/main" id="{C17B2358-47B8-DC9E-82CB-0042E1B89A07}"/>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Anette Kaagaard Kristensen</a:t>
            </a:r>
          </a:p>
        </p:txBody>
      </p:sp>
      <p:sp>
        <p:nvSpPr>
          <p:cNvPr id="25" name="Dato" descr="{&quot;templafy&quot;:{&quot;id&quot;:&quot;92657a5a-4f71-4b29-978f-4bf681201460&quot;}}">
            <a:extLst>
              <a:ext uri="{FF2B5EF4-FFF2-40B4-BE49-F238E27FC236}">
                <a16:creationId xmlns:a16="http://schemas.microsoft.com/office/drawing/2014/main" id="{DB0E60C3-DDB9-3C1B-73C8-71C0224F67D5}"/>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12" name="CenterFreeText" descr="{&quot;templafy&quot;:{&quot;id&quot;:&quot;71d82625-c63f-4c18-92dc-a03fbc165003&quot;}}">
            <a:extLst>
              <a:ext uri="{FF2B5EF4-FFF2-40B4-BE49-F238E27FC236}">
                <a16:creationId xmlns:a16="http://schemas.microsoft.com/office/drawing/2014/main" id="{75808C1F-B29E-DCAE-F288-DEDEA777B21C}"/>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3" name="Center" descr="{&quot;templafy&quot;:{&quot;id&quot;:&quot;d1ba98c9-5a3c-46f2-ac0a-8908abf2c89c&quot;}}" hidden="1">
            <a:extLst>
              <a:ext uri="{FF2B5EF4-FFF2-40B4-BE49-F238E27FC236}">
                <a16:creationId xmlns:a16="http://schemas.microsoft.com/office/drawing/2014/main" id="{18229CC5-A723-9F91-A1BA-14078A282E96}"/>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8" name="Titel 1">
            <a:extLst>
              <a:ext uri="{FF2B5EF4-FFF2-40B4-BE49-F238E27FC236}">
                <a16:creationId xmlns:a16="http://schemas.microsoft.com/office/drawing/2014/main" id="{8E005D95-5BE7-44A6-9245-79D170D3E04F}"/>
              </a:ext>
            </a:extLst>
          </p:cNvPr>
          <p:cNvSpPr>
            <a:spLocks noGrp="1"/>
          </p:cNvSpPr>
          <p:nvPr>
            <p:ph type="title" hasCustomPrompt="1"/>
          </p:nvPr>
        </p:nvSpPr>
        <p:spPr>
          <a:xfrm>
            <a:off x="1126800" y="871200"/>
            <a:ext cx="10371600" cy="828000"/>
          </a:xfrm>
        </p:spPr>
        <p:txBody>
          <a:bodyPr/>
          <a:lstStyle>
            <a:lvl1pPr>
              <a:defRPr/>
            </a:lvl1pPr>
          </a:lstStyle>
          <a:p>
            <a:r>
              <a:rPr lang="da-DK" dirty="0"/>
              <a:t>Overskrift 28pt i max. to linjer </a:t>
            </a:r>
            <a:br>
              <a:rPr lang="da-DK" dirty="0"/>
            </a:br>
            <a:r>
              <a:rPr lang="da-DK" dirty="0"/>
              <a:t>teksten vokser opad</a:t>
            </a:r>
          </a:p>
        </p:txBody>
      </p:sp>
      <p:sp>
        <p:nvSpPr>
          <p:cNvPr id="9" name="Pladsholder til indhold 2">
            <a:extLst>
              <a:ext uri="{FF2B5EF4-FFF2-40B4-BE49-F238E27FC236}">
                <a16:creationId xmlns:a16="http://schemas.microsoft.com/office/drawing/2014/main" id="{4DB57367-B34F-4F3D-9CB4-5407F22CD543}"/>
              </a:ext>
            </a:extLst>
          </p:cNvPr>
          <p:cNvSpPr>
            <a:spLocks noGrp="1"/>
          </p:cNvSpPr>
          <p:nvPr>
            <p:ph sz="quarter" idx="13" hasCustomPrompt="1"/>
          </p:nvPr>
        </p:nvSpPr>
        <p:spPr>
          <a:xfrm>
            <a:off x="1127125" y="1989137"/>
            <a:ext cx="10371275" cy="3708000"/>
          </a:xfrm>
        </p:spPr>
        <p:txBody>
          <a:bodyPr/>
          <a:lstStyle>
            <a:lvl1pPr marL="270000" indent="-270000">
              <a:defRPr/>
            </a:lvl1pPr>
            <a:lvl2pPr marL="630000" indent="-270000">
              <a:defRPr/>
            </a:lvl2pPr>
            <a:lvl3pPr marL="936000" indent="-234000">
              <a:defRPr/>
            </a:lvl3pPr>
            <a:lvl4pPr marL="1296000" indent="-216000">
              <a:defRPr/>
            </a:lvl4pPr>
            <a:lvl5pPr marL="1656000" indent="-216000">
              <a:defRPr/>
            </a:lvl5pPr>
            <a:lvl6pPr marL="1998000" indent="-180000">
              <a:defRPr/>
            </a:lvl6pPr>
            <a:lvl7pPr marL="2358000" indent="-180000">
              <a:defRPr/>
            </a:lvl7pPr>
            <a:lvl8pPr marL="2718000" indent="-180000">
              <a:defRPr/>
            </a:lvl8pPr>
            <a:lvl9pPr marL="2718000" indent="-180000">
              <a:defRPr sz="1000"/>
            </a:lvl9pPr>
          </a:lstStyle>
          <a:p>
            <a:pPr lvl="0"/>
            <a:r>
              <a:rPr lang="da-DK" dirty="0"/>
              <a:t>Brødtekst 22pt skrives her</a:t>
            </a:r>
          </a:p>
          <a:p>
            <a:pPr lvl="1"/>
            <a:r>
              <a:rPr lang="da-DK" dirty="0"/>
              <a:t>Andet niveau</a:t>
            </a:r>
          </a:p>
          <a:p>
            <a:pPr lvl="2"/>
            <a:r>
              <a:rPr lang="da-DK" dirty="0"/>
              <a:t>Tredje niveau</a:t>
            </a:r>
          </a:p>
          <a:p>
            <a:pPr lvl="3"/>
            <a:r>
              <a:rPr lang="da-DK" dirty="0"/>
              <a:t>Fjerde niveau </a:t>
            </a:r>
          </a:p>
          <a:p>
            <a:pPr lvl="4"/>
            <a:r>
              <a:rPr lang="da-DK" dirty="0"/>
              <a:t>Femte niveau</a:t>
            </a:r>
          </a:p>
        </p:txBody>
      </p:sp>
      <p:sp>
        <p:nvSpPr>
          <p:cNvPr id="11" name="Slide Number Placeholder 10">
            <a:extLst>
              <a:ext uri="{FF2B5EF4-FFF2-40B4-BE49-F238E27FC236}">
                <a16:creationId xmlns:a16="http://schemas.microsoft.com/office/drawing/2014/main" id="{D522E1F5-E5BA-C8B4-49A0-F3BCCB1FEF21}"/>
              </a:ext>
              <a:ext uri="{C183D7F6-B498-43B3-948B-1728B52AA6E4}">
                <adec:decorative xmlns:adec="http://schemas.microsoft.com/office/drawing/2017/decorative" val="1"/>
              </a:ext>
            </a:extLst>
          </p:cNvPr>
          <p:cNvSpPr>
            <a:spLocks noGrp="1"/>
          </p:cNvSpPr>
          <p:nvPr>
            <p:ph type="sldNum" sz="quarter" idx="14"/>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1894749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Én tekstspalte - mørk baggrund">
    <p:bg>
      <p:bgPr>
        <a:solidFill>
          <a:schemeClr val="bg2"/>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26818D7-A2E5-010E-024E-E3A181A5746F}"/>
              </a:ext>
            </a:extLst>
          </p:cNvPr>
          <p:cNvSpPr>
            <a:spLocks noGrp="1"/>
          </p:cNvSpPr>
          <p:nvPr>
            <p:ph type="ftr" sz="quarter" idx="11"/>
          </p:nvPr>
        </p:nvSpPr>
        <p:spPr/>
        <p:txBody>
          <a:bodyPr/>
          <a:lstStyle/>
          <a:p>
            <a:endParaRPr lang="en-GB"/>
          </a:p>
        </p:txBody>
      </p:sp>
      <p:sp>
        <p:nvSpPr>
          <p:cNvPr id="5" name="Date Placeholder 4">
            <a:extLst>
              <a:ext uri="{FF2B5EF4-FFF2-40B4-BE49-F238E27FC236}">
                <a16:creationId xmlns:a16="http://schemas.microsoft.com/office/drawing/2014/main" id="{5E7E0896-0671-AED6-883E-253D4F3C0E9F}"/>
              </a:ext>
            </a:extLst>
          </p:cNvPr>
          <p:cNvSpPr>
            <a:spLocks noGrp="1"/>
          </p:cNvSpPr>
          <p:nvPr>
            <p:ph type="dt" sz="half" idx="12"/>
          </p:nvPr>
        </p:nvSpPr>
        <p:spPr/>
        <p:txBody>
          <a:bodyPr/>
          <a:lstStyle/>
          <a:p>
            <a:endParaRPr lang="da-DK" dirty="0"/>
          </a:p>
        </p:txBody>
      </p:sp>
      <p:sp>
        <p:nvSpPr>
          <p:cNvPr id="16" name="Rektangel 19">
            <a:extLst>
              <a:ext uri="{FF2B5EF4-FFF2-40B4-BE49-F238E27FC236}">
                <a16:creationId xmlns:a16="http://schemas.microsoft.com/office/drawing/2014/main" id="{D13C6E13-B223-D087-0526-8BD40AB0C305}"/>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457376448" name="Logoimage" descr="{&quot;templafy&quot;:{&quot;id&quot;:&quot;02e29cf1-63ce-4aa9-bc7f-961f79ffe5fa&quot;}}"/>
          <p:cNvPicPr>
            <a:picLocks noChangeAspect="1"/>
          </p:cNvPicPr>
          <p:nvPr/>
        </p:nvPicPr>
        <p:blipFill>
          <a:blip r:embed="rId2"/>
          <a:stretch>
            <a:fillRect/>
          </a:stretch>
        </p:blipFill>
        <p:spPr>
          <a:xfrm>
            <a:off x="608" y="5712381"/>
            <a:ext cx="687600" cy="687600"/>
          </a:xfrm>
          <a:prstGeom prst="rect">
            <a:avLst/>
          </a:prstGeom>
        </p:spPr>
      </p:pic>
      <p:pic>
        <p:nvPicPr>
          <p:cNvPr id="227681191" name="ExtralogoBottomimage" descr="{&quot;templafy&quot;:{&quot;id&quot;:&quot;0e6ab5b5-995b-4636-83e6-ee6d387cfdd7&quot;}}"/>
          <p:cNvPicPr>
            <a:picLocks noChangeAspect="1"/>
          </p:cNvPicPr>
          <p:nvPr/>
        </p:nvPicPr>
        <p:blipFill>
          <a:blip r:embed="rId3"/>
          <a:stretch>
            <a:fillRect/>
          </a:stretch>
        </p:blipFill>
        <p:spPr>
          <a:xfrm>
            <a:off x="5659749" y="6318000"/>
            <a:ext cx="1324800" cy="421200"/>
          </a:xfrm>
          <a:prstGeom prst="rect">
            <a:avLst/>
          </a:prstGeom>
        </p:spPr>
      </p:pic>
      <p:pic>
        <p:nvPicPr>
          <p:cNvPr id="1741439818" name="ExtralogoTopimage" descr="{&quot;templafy&quot;:{&quot;id&quot;:&quot;454c95bd-9f2b-4661-9a39-149be4e8de77&quot;}}"/>
          <p:cNvPicPr>
            <a:picLocks noChangeAspect="1"/>
          </p:cNvPicPr>
          <p:nvPr/>
        </p:nvPicPr>
        <p:blipFill>
          <a:blip r:embed="rId3"/>
          <a:stretch>
            <a:fillRect/>
          </a:stretch>
        </p:blipFill>
        <p:spPr>
          <a:xfrm>
            <a:off x="9957600" y="97200"/>
            <a:ext cx="2178000" cy="684000"/>
          </a:xfrm>
          <a:prstGeom prst="rect">
            <a:avLst/>
          </a:prstGeom>
        </p:spPr>
      </p:pic>
      <p:sp>
        <p:nvSpPr>
          <p:cNvPr id="10" name="Virksomhed" descr="{&quot;templafy&quot;:{&quot;id&quot;:&quot;84d4a9cf-2ab3-4e40-9f96-87a42e54c67b&quot;}}">
            <a:extLst>
              <a:ext uri="{FF2B5EF4-FFF2-40B4-BE49-F238E27FC236}">
                <a16:creationId xmlns:a16="http://schemas.microsoft.com/office/drawing/2014/main" id="{9DEAD66C-E808-AB49-CB5D-98D306F910C1}"/>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tx1"/>
                </a:solidFill>
              </a:rPr>
              <a:t>Rigshospitalet</a:t>
            </a:r>
          </a:p>
        </p:txBody>
      </p:sp>
      <p:sp>
        <p:nvSpPr>
          <p:cNvPr id="11" name="Titel" descr="{&quot;templafy&quot;:{&quot;id&quot;:&quot;958a1dcf-7689-4fff-bd76-8b486c4e0e77&quot;}}">
            <a:extLst>
              <a:ext uri="{FF2B5EF4-FFF2-40B4-BE49-F238E27FC236}">
                <a16:creationId xmlns:a16="http://schemas.microsoft.com/office/drawing/2014/main" id="{BD224E32-AFBB-9A0B-1BD7-AD1EFF924537}"/>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2" name="Navn" descr="{&quot;templafy&quot;:{&quot;id&quot;:&quot;4d921412-e13b-4983-88fc-a49bcfaefb6c&quot;}}">
            <a:extLst>
              <a:ext uri="{FF2B5EF4-FFF2-40B4-BE49-F238E27FC236}">
                <a16:creationId xmlns:a16="http://schemas.microsoft.com/office/drawing/2014/main" id="{17EE92DB-8798-07E2-276E-4F48EF0DD732}"/>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Anette Kaagaard Kristensen</a:t>
            </a:r>
          </a:p>
        </p:txBody>
      </p:sp>
      <p:sp>
        <p:nvSpPr>
          <p:cNvPr id="13" name="Dato" descr="{&quot;templafy&quot;:{&quot;id&quot;:&quot;5e74fd47-92b8-4b16-8ac1-c041970e8e4f&quot;}}">
            <a:extLst>
              <a:ext uri="{FF2B5EF4-FFF2-40B4-BE49-F238E27FC236}">
                <a16:creationId xmlns:a16="http://schemas.microsoft.com/office/drawing/2014/main" id="{118B9469-B40E-D872-3EEB-7AC95F8F84F6}"/>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14" name="CenterFreeText" descr="{&quot;templafy&quot;:{&quot;id&quot;:&quot;4a53a481-1c2b-41b9-82e5-8f0915c11ef9&quot;}}">
            <a:extLst>
              <a:ext uri="{FF2B5EF4-FFF2-40B4-BE49-F238E27FC236}">
                <a16:creationId xmlns:a16="http://schemas.microsoft.com/office/drawing/2014/main" id="{6761E23E-066B-ABFB-DEC4-01D393A94FE2}"/>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tx1"/>
              </a:solidFill>
            </a:endParaRPr>
          </a:p>
        </p:txBody>
      </p:sp>
      <p:sp>
        <p:nvSpPr>
          <p:cNvPr id="15" name="Center" descr="{&quot;templafy&quot;:{&quot;id&quot;:&quot;8f18e0ca-8bb1-4bb1-96b5-36d0dc91eb9f&quot;}}" hidden="1">
            <a:extLst>
              <a:ext uri="{FF2B5EF4-FFF2-40B4-BE49-F238E27FC236}">
                <a16:creationId xmlns:a16="http://schemas.microsoft.com/office/drawing/2014/main" id="{2C012846-F490-E905-23F1-6DD42270285B}"/>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2" name="Title 1">
            <a:extLst>
              <a:ext uri="{FF2B5EF4-FFF2-40B4-BE49-F238E27FC236}">
                <a16:creationId xmlns:a16="http://schemas.microsoft.com/office/drawing/2014/main" id="{5E5D5202-ABD5-0939-672F-7C090F2B5EBD}"/>
              </a:ext>
            </a:extLst>
          </p:cNvPr>
          <p:cNvSpPr>
            <a:spLocks noGrp="1"/>
          </p:cNvSpPr>
          <p:nvPr>
            <p:ph type="title" hasCustomPrompt="1"/>
          </p:nvPr>
        </p:nvSpPr>
        <p:spPr>
          <a:xfrm>
            <a:off x="1126800" y="871200"/>
            <a:ext cx="10371600" cy="826910"/>
          </a:xfrm>
        </p:spPr>
        <p:txBody>
          <a:bodyPr/>
          <a:lstStyle/>
          <a:p>
            <a:r>
              <a:rPr lang="da-DK" dirty="0"/>
              <a:t>Overskrift 28pt i max. to linjer teksten vokser opad </a:t>
            </a:r>
            <a:endParaRPr lang="en-GB" dirty="0"/>
          </a:p>
        </p:txBody>
      </p:sp>
      <p:sp>
        <p:nvSpPr>
          <p:cNvPr id="20" name="Pladsholder til indhold 2">
            <a:extLst>
              <a:ext uri="{FF2B5EF4-FFF2-40B4-BE49-F238E27FC236}">
                <a16:creationId xmlns:a16="http://schemas.microsoft.com/office/drawing/2014/main" id="{7947184C-5ED0-A915-AD86-E49BA3A88FDD}"/>
              </a:ext>
            </a:extLst>
          </p:cNvPr>
          <p:cNvSpPr>
            <a:spLocks noGrp="1"/>
          </p:cNvSpPr>
          <p:nvPr>
            <p:ph idx="1" hasCustomPrompt="1"/>
          </p:nvPr>
        </p:nvSpPr>
        <p:spPr>
          <a:xfrm>
            <a:off x="1127125" y="1990800"/>
            <a:ext cx="10371600" cy="3708000"/>
          </a:xfrm>
        </p:spPr>
        <p:txBody>
          <a:bodyPr/>
          <a:lstStyle>
            <a:lvl1pPr>
              <a:buClrTx/>
              <a:defRPr/>
            </a:lvl1pPr>
            <a:lvl2pPr>
              <a:buClrTx/>
              <a:defRPr/>
            </a:lvl2pPr>
            <a:lvl3pPr>
              <a:buClrTx/>
              <a:defRPr/>
            </a:lvl3pPr>
            <a:lvl4pPr>
              <a:buClrTx/>
              <a:defRPr/>
            </a:lvl4pPr>
            <a:lvl5pPr>
              <a:buClrTx/>
              <a:defRPr/>
            </a:lvl5pPr>
            <a:lvl6pPr>
              <a:buClrTx/>
              <a:defRPr/>
            </a:lvl6pPr>
            <a:lvl7pPr>
              <a:buClrTx/>
              <a:defRPr/>
            </a:lvl7pPr>
            <a:lvl8pPr>
              <a:buClrTx/>
              <a:defRPr/>
            </a:lvl8pPr>
            <a:lvl9pPr>
              <a:buClrTx/>
              <a:defRPr/>
            </a:lvl9pPr>
          </a:lstStyle>
          <a:p>
            <a:pPr lvl="0"/>
            <a:r>
              <a:rPr lang="da-DK" noProof="0" dirty="0"/>
              <a:t>Brødtekst</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
        <p:nvSpPr>
          <p:cNvPr id="3" name="Slide Number Placeholder 2">
            <a:extLst>
              <a:ext uri="{FF2B5EF4-FFF2-40B4-BE49-F238E27FC236}">
                <a16:creationId xmlns:a16="http://schemas.microsoft.com/office/drawing/2014/main" id="{E844EBB5-B94F-759B-8617-682C3BB1CEA1}"/>
              </a:ext>
            </a:extLst>
          </p:cNvPr>
          <p:cNvSpPr>
            <a:spLocks noGrp="1"/>
          </p:cNvSpPr>
          <p:nvPr>
            <p:ph type="sldNum" sz="quarter" idx="10"/>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129083973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foto">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49DD8573-7CBB-4652-800A-962EBE3F490D}"/>
              </a:ext>
              <a:ext uri="{C183D7F6-B498-43B3-948B-1728B52AA6E4}">
                <adec:decorative xmlns:adec="http://schemas.microsoft.com/office/drawing/2017/decorative" val="1"/>
              </a:ext>
            </a:extLst>
          </p:cNvPr>
          <p:cNvSpPr>
            <a:spLocks noGrp="1"/>
          </p:cNvSpPr>
          <p:nvPr>
            <p:ph type="dt" sz="half" idx="10"/>
          </p:nvPr>
        </p:nvSpPr>
        <p:spPr/>
        <p:txBody>
          <a:bodyPr/>
          <a:lstStyle/>
          <a:p>
            <a:endParaRPr lang="da-DK" dirty="0"/>
          </a:p>
        </p:txBody>
      </p:sp>
      <p:sp>
        <p:nvSpPr>
          <p:cNvPr id="3" name="Footer Placeholder 2" hidden="1">
            <a:extLst>
              <a:ext uri="{FF2B5EF4-FFF2-40B4-BE49-F238E27FC236}">
                <a16:creationId xmlns:a16="http://schemas.microsoft.com/office/drawing/2014/main" id="{37273E1E-FA5D-4987-9D9D-4AC13F5E604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pic>
        <p:nvPicPr>
          <p:cNvPr id="193370993" name="Logoimage" descr="{&quot;templafy&quot;:{&quot;id&quot;:&quot;7d8d829d-bf71-4eeb-a889-3a22dca67fdd&quot;}}"/>
          <p:cNvPicPr>
            <a:picLocks noChangeAspect="1"/>
          </p:cNvPicPr>
          <p:nvPr/>
        </p:nvPicPr>
        <p:blipFill>
          <a:blip r:embed="rId2"/>
          <a:stretch>
            <a:fillRect/>
          </a:stretch>
        </p:blipFill>
        <p:spPr>
          <a:xfrm>
            <a:off x="608" y="5712381"/>
            <a:ext cx="687600" cy="687600"/>
          </a:xfrm>
          <a:prstGeom prst="rect">
            <a:avLst/>
          </a:prstGeom>
        </p:spPr>
      </p:pic>
      <p:pic>
        <p:nvPicPr>
          <p:cNvPr id="124030321" name="ExtralogoBottomimage" descr="{&quot;templafy&quot;:{&quot;id&quot;:&quot;c565d4ce-fdc7-4737-88e6-740e8fc0a8b1&quot;}}"/>
          <p:cNvPicPr>
            <a:picLocks noChangeAspect="1"/>
          </p:cNvPicPr>
          <p:nvPr/>
        </p:nvPicPr>
        <p:blipFill>
          <a:blip r:embed="rId3"/>
          <a:stretch>
            <a:fillRect/>
          </a:stretch>
        </p:blipFill>
        <p:spPr>
          <a:xfrm>
            <a:off x="5659749" y="6318000"/>
            <a:ext cx="1324800" cy="421200"/>
          </a:xfrm>
          <a:prstGeom prst="rect">
            <a:avLst/>
          </a:prstGeom>
        </p:spPr>
      </p:pic>
      <p:pic>
        <p:nvPicPr>
          <p:cNvPr id="1738164468" name="ExtralogoTopimage" descr="{&quot;templafy&quot;:{&quot;id&quot;:&quot;c1cc707a-bfd5-4d72-b60a-d5bda1393da1&quot;}}"/>
          <p:cNvPicPr>
            <a:picLocks noChangeAspect="1"/>
          </p:cNvPicPr>
          <p:nvPr/>
        </p:nvPicPr>
        <p:blipFill>
          <a:blip r:embed="rId3"/>
          <a:stretch>
            <a:fillRect/>
          </a:stretch>
        </p:blipFill>
        <p:spPr>
          <a:xfrm>
            <a:off x="9957600" y="97200"/>
            <a:ext cx="2178000" cy="684000"/>
          </a:xfrm>
          <a:prstGeom prst="rect">
            <a:avLst/>
          </a:prstGeom>
        </p:spPr>
      </p:pic>
      <p:sp>
        <p:nvSpPr>
          <p:cNvPr id="7" name="Virksomhed" descr="{&quot;templafy&quot;:{&quot;id&quot;:&quot;c002bb5e-b4e8-41cf-8add-bffc75b20809&quot;}}">
            <a:extLst>
              <a:ext uri="{FF2B5EF4-FFF2-40B4-BE49-F238E27FC236}">
                <a16:creationId xmlns:a16="http://schemas.microsoft.com/office/drawing/2014/main" id="{DF71BBB0-C73F-872B-2579-3887B40AC69F}"/>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Rigshospitalet</a:t>
            </a:r>
          </a:p>
        </p:txBody>
      </p:sp>
      <p:sp>
        <p:nvSpPr>
          <p:cNvPr id="10" name="Titel" descr="{&quot;templafy&quot;:{&quot;id&quot;:&quot;55c53400-9bf1-4f25-ad8e-1686402f5658&quot;}}">
            <a:extLst>
              <a:ext uri="{FF2B5EF4-FFF2-40B4-BE49-F238E27FC236}">
                <a16:creationId xmlns:a16="http://schemas.microsoft.com/office/drawing/2014/main" id="{E011F6EF-9285-EE1F-E3AE-A25E66535DB6}"/>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1" name="Navn" descr="{&quot;templafy&quot;:{&quot;id&quot;:&quot;2fa44a2e-2256-40e1-905a-9ca7e789d92c&quot;}}">
            <a:extLst>
              <a:ext uri="{FF2B5EF4-FFF2-40B4-BE49-F238E27FC236}">
                <a16:creationId xmlns:a16="http://schemas.microsoft.com/office/drawing/2014/main" id="{19597770-8C61-6EDD-1A3F-60F7871D65F2}"/>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Anette Kaagaard Kristensen</a:t>
            </a:r>
          </a:p>
        </p:txBody>
      </p:sp>
      <p:sp>
        <p:nvSpPr>
          <p:cNvPr id="12" name="Dato" descr="{&quot;templafy&quot;:{&quot;id&quot;:&quot;832bce29-8e91-4dad-87e6-d542772d6d71&quot;}}">
            <a:extLst>
              <a:ext uri="{FF2B5EF4-FFF2-40B4-BE49-F238E27FC236}">
                <a16:creationId xmlns:a16="http://schemas.microsoft.com/office/drawing/2014/main" id="{36B6A311-0DEE-D2F6-45DE-AD5FCB8DC9F9}"/>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13" name="CenterFreeText" descr="{&quot;templafy&quot;:{&quot;id&quot;:&quot;aceb72ac-50d0-482e-8ed8-b5802719dc6d&quot;}}">
            <a:extLst>
              <a:ext uri="{FF2B5EF4-FFF2-40B4-BE49-F238E27FC236}">
                <a16:creationId xmlns:a16="http://schemas.microsoft.com/office/drawing/2014/main" id="{20904CD1-6F68-5B4E-E10A-CB381C30BFD2}"/>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4" name="Center" descr="{&quot;templafy&quot;:{&quot;id&quot;:&quot;c7ce914c-87f4-4a34-896e-6078f2348284&quot;}}" hidden="1">
            <a:extLst>
              <a:ext uri="{FF2B5EF4-FFF2-40B4-BE49-F238E27FC236}">
                <a16:creationId xmlns:a16="http://schemas.microsoft.com/office/drawing/2014/main" id="{F65B4CA0-F756-7944-D523-961E83DA5E1E}"/>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32" name="Titel 1">
            <a:extLst>
              <a:ext uri="{FF2B5EF4-FFF2-40B4-BE49-F238E27FC236}">
                <a16:creationId xmlns:a16="http://schemas.microsoft.com/office/drawing/2014/main" id="{4CDF0DB2-1037-4B3D-9866-85FC4F8951B9}"/>
              </a:ext>
            </a:extLst>
          </p:cNvPr>
          <p:cNvSpPr>
            <a:spLocks noGrp="1"/>
          </p:cNvSpPr>
          <p:nvPr>
            <p:ph type="title" hasCustomPrompt="1"/>
          </p:nvPr>
        </p:nvSpPr>
        <p:spPr>
          <a:xfrm>
            <a:off x="1127126" y="872078"/>
            <a:ext cx="5005388" cy="826910"/>
          </a:xfrm>
        </p:spPr>
        <p:txBody>
          <a:bodyPr/>
          <a:lstStyle>
            <a:lvl1pPr>
              <a:defRPr>
                <a:solidFill>
                  <a:schemeClr val="tx1"/>
                </a:solidFill>
              </a:defRPr>
            </a:lvl1pPr>
          </a:lstStyle>
          <a:p>
            <a:r>
              <a:rPr lang="da-DK" dirty="0"/>
              <a:t>Overskrift 28pt i max. to linjer teksten vokser opad </a:t>
            </a:r>
            <a:endParaRPr lang="en-GB" dirty="0"/>
          </a:p>
        </p:txBody>
      </p:sp>
      <p:sp>
        <p:nvSpPr>
          <p:cNvPr id="34" name="Pladsholder til indhold 2">
            <a:extLst>
              <a:ext uri="{FF2B5EF4-FFF2-40B4-BE49-F238E27FC236}">
                <a16:creationId xmlns:a16="http://schemas.microsoft.com/office/drawing/2014/main" id="{4F6C9FCB-BFA0-43B3-A8D2-73B806091F79}"/>
              </a:ext>
            </a:extLst>
          </p:cNvPr>
          <p:cNvSpPr>
            <a:spLocks noGrp="1"/>
          </p:cNvSpPr>
          <p:nvPr>
            <p:ph sz="quarter" idx="17" hasCustomPrompt="1"/>
          </p:nvPr>
        </p:nvSpPr>
        <p:spPr>
          <a:xfrm>
            <a:off x="1127126" y="1990800"/>
            <a:ext cx="5005388" cy="3708000"/>
          </a:xfrm>
        </p:spPr>
        <p:txBody>
          <a:bodyPr/>
          <a:lstStyle>
            <a:lvl1pPr marL="270000" indent="-270000">
              <a:defRPr baseline="0">
                <a:solidFill>
                  <a:schemeClr val="tx1"/>
                </a:solidFill>
              </a:defRPr>
            </a:lvl1pPr>
            <a:lvl2pPr marL="630000" indent="-270000">
              <a:defRPr>
                <a:solidFill>
                  <a:schemeClr val="tx1"/>
                </a:solidFill>
              </a:defRPr>
            </a:lvl2pPr>
            <a:lvl3pPr marL="936000" indent="-234000">
              <a:defRPr>
                <a:solidFill>
                  <a:schemeClr val="tx1"/>
                </a:solidFill>
              </a:defRPr>
            </a:lvl3pPr>
            <a:lvl4pPr marL="1296000" indent="-216000">
              <a:defRPr>
                <a:solidFill>
                  <a:schemeClr val="tx1"/>
                </a:solidFill>
              </a:defRPr>
            </a:lvl4pPr>
            <a:lvl5pPr marL="1656000" indent="-216000">
              <a:defRPr>
                <a:solidFill>
                  <a:schemeClr val="tx1"/>
                </a:solidFill>
              </a:defRPr>
            </a:lvl5pPr>
            <a:lvl6pPr marL="1818000" indent="0">
              <a:buNone/>
              <a:defRPr>
                <a:solidFill>
                  <a:schemeClr val="tx1"/>
                </a:solidFill>
              </a:defRPr>
            </a:lvl6pPr>
            <a:lvl7pPr marL="2178000" indent="0">
              <a:buNone/>
              <a:defRPr>
                <a:solidFill>
                  <a:schemeClr val="tx1"/>
                </a:solidFill>
              </a:defRPr>
            </a:lvl7pPr>
            <a:lvl8pPr marL="2538000" indent="0">
              <a:buNone/>
              <a:defRPr>
                <a:solidFill>
                  <a:schemeClr val="tx1"/>
                </a:solidFill>
              </a:defRPr>
            </a:lvl8pPr>
            <a:lvl9pPr marL="2538000" indent="0">
              <a:buNone/>
              <a:defRPr sz="1000">
                <a:solidFill>
                  <a:schemeClr val="tx1"/>
                </a:solidFill>
              </a:defRPr>
            </a:lvl9pPr>
          </a:lstStyle>
          <a:p>
            <a:pPr lvl="0"/>
            <a:r>
              <a:rPr lang="da-DK" dirty="0"/>
              <a:t>Brødtekst 22pt skrives her, eller tabel og diagram indsættes</a:t>
            </a:r>
          </a:p>
          <a:p>
            <a:pPr lvl="1"/>
            <a:r>
              <a:rPr lang="da-DK" dirty="0"/>
              <a:t>Andet niveau</a:t>
            </a:r>
          </a:p>
          <a:p>
            <a:pPr lvl="2"/>
            <a:r>
              <a:rPr lang="da-DK" dirty="0"/>
              <a:t>Tredje niveau</a:t>
            </a:r>
          </a:p>
          <a:p>
            <a:pPr lvl="3"/>
            <a:r>
              <a:rPr lang="da-DK" dirty="0"/>
              <a:t>Fjerde niveau</a:t>
            </a:r>
          </a:p>
          <a:p>
            <a:pPr lvl="4"/>
            <a:r>
              <a:rPr lang="da-DK" dirty="0"/>
              <a:t>Femte niveau</a:t>
            </a:r>
          </a:p>
          <a:p>
            <a:pPr lvl="8"/>
            <a:endParaRPr lang="da-DK" dirty="0"/>
          </a:p>
        </p:txBody>
      </p:sp>
      <p:sp>
        <p:nvSpPr>
          <p:cNvPr id="33" name="Pladsholder til billede 2">
            <a:extLst>
              <a:ext uri="{FF2B5EF4-FFF2-40B4-BE49-F238E27FC236}">
                <a16:creationId xmlns:a16="http://schemas.microsoft.com/office/drawing/2014/main" id="{E4E17A79-F37E-41DA-B54E-BEA03CB50E11}"/>
              </a:ext>
              <a:ext uri="{C183D7F6-B498-43B3-948B-1728B52AA6E4}">
                <adec:decorative xmlns:adec="http://schemas.microsoft.com/office/drawing/2017/decorative" val="1"/>
              </a:ext>
            </a:extLst>
          </p:cNvPr>
          <p:cNvSpPr>
            <a:spLocks noGrp="1"/>
          </p:cNvSpPr>
          <p:nvPr>
            <p:ph type="pic" sz="quarter" idx="16" hasCustomPrompt="1"/>
          </p:nvPr>
        </p:nvSpPr>
        <p:spPr>
          <a:xfrm>
            <a:off x="6496073" y="0"/>
            <a:ext cx="5695927" cy="6857447"/>
          </a:xfrm>
        </p:spPr>
        <p:txBody>
          <a:bodyPr tIns="900000" bIns="0" anchor="ctr" anchorCtr="0"/>
          <a:lstStyle>
            <a:lvl1pPr marL="0" indent="0" algn="ctr">
              <a:buNone/>
              <a:defRPr sz="1400" baseline="0">
                <a:solidFill>
                  <a:schemeClr val="tx1"/>
                </a:solidFill>
              </a:defRPr>
            </a:lvl1pPr>
          </a:lstStyle>
          <a:p>
            <a:r>
              <a:rPr lang="da-DK" dirty="0"/>
              <a:t>Klik på ikon for at indsætte billede</a:t>
            </a:r>
          </a:p>
        </p:txBody>
      </p:sp>
      <p:sp>
        <p:nvSpPr>
          <p:cNvPr id="8" name="Slide Number Placeholder 7">
            <a:extLst>
              <a:ext uri="{FF2B5EF4-FFF2-40B4-BE49-F238E27FC236}">
                <a16:creationId xmlns:a16="http://schemas.microsoft.com/office/drawing/2014/main" id="{B0D91626-5CE5-262B-2D03-BBA2C05D8770}"/>
              </a:ext>
              <a:ext uri="{C183D7F6-B498-43B3-948B-1728B52AA6E4}">
                <adec:decorative xmlns:adec="http://schemas.microsoft.com/office/drawing/2017/decorative" val="1"/>
              </a:ext>
            </a:extLst>
          </p:cNvPr>
          <p:cNvSpPr>
            <a:spLocks noGrp="1"/>
          </p:cNvSpPr>
          <p:nvPr>
            <p:ph type="sldNum" sz="quarter" idx="18"/>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4091511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u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4E5C5C65-92B8-4B3F-BE1B-63180EB0E183}"/>
              </a:ext>
              <a:ext uri="{C183D7F6-B498-43B3-948B-1728B52AA6E4}">
                <adec:decorative xmlns:adec="http://schemas.microsoft.com/office/drawing/2017/decorative" val="1"/>
              </a:ext>
            </a:extLst>
          </p:cNvPr>
          <p:cNvSpPr>
            <a:spLocks noGrp="1"/>
          </p:cNvSpPr>
          <p:nvPr>
            <p:ph type="dt" sz="half" idx="19"/>
          </p:nvPr>
        </p:nvSpPr>
        <p:spPr/>
        <p:txBody>
          <a:bodyPr/>
          <a:lstStyle/>
          <a:p>
            <a:endParaRPr lang="da-DK" dirty="0"/>
          </a:p>
        </p:txBody>
      </p:sp>
      <p:sp>
        <p:nvSpPr>
          <p:cNvPr id="7" name="Footer Placeholder 6" hidden="1">
            <a:extLst>
              <a:ext uri="{FF2B5EF4-FFF2-40B4-BE49-F238E27FC236}">
                <a16:creationId xmlns:a16="http://schemas.microsoft.com/office/drawing/2014/main" id="{9908E025-A0FB-4A57-BEE6-3B848F4574F7}"/>
              </a:ext>
              <a:ext uri="{C183D7F6-B498-43B3-948B-1728B52AA6E4}">
                <adec:decorative xmlns:adec="http://schemas.microsoft.com/office/drawing/2017/decorative" val="1"/>
              </a:ext>
            </a:extLst>
          </p:cNvPr>
          <p:cNvSpPr>
            <a:spLocks noGrp="1"/>
          </p:cNvSpPr>
          <p:nvPr>
            <p:ph type="ftr" sz="quarter" idx="20"/>
          </p:nvPr>
        </p:nvSpPr>
        <p:spPr/>
        <p:txBody>
          <a:bodyPr/>
          <a:lstStyle/>
          <a:p>
            <a:endParaRPr lang="en-GB"/>
          </a:p>
        </p:txBody>
      </p:sp>
      <p:pic>
        <p:nvPicPr>
          <p:cNvPr id="908056835" name="Logoimage" descr="{&quot;templafy&quot;:{&quot;id&quot;:&quot;e2c7df59-381d-4c61-af40-9541d524a7ed&quot;}}"/>
          <p:cNvPicPr>
            <a:picLocks noChangeAspect="1"/>
          </p:cNvPicPr>
          <p:nvPr/>
        </p:nvPicPr>
        <p:blipFill>
          <a:blip r:embed="rId2"/>
          <a:stretch>
            <a:fillRect/>
          </a:stretch>
        </p:blipFill>
        <p:spPr>
          <a:xfrm>
            <a:off x="608" y="5712381"/>
            <a:ext cx="687600" cy="687600"/>
          </a:xfrm>
          <a:prstGeom prst="rect">
            <a:avLst/>
          </a:prstGeom>
        </p:spPr>
      </p:pic>
      <p:pic>
        <p:nvPicPr>
          <p:cNvPr id="800088373" name="ExtralogoTopimage" descr="{&quot;templafy&quot;:{&quot;id&quot;:&quot;b05cedb6-428b-4d23-92e0-4a29332b0aef&quot;}}"/>
          <p:cNvPicPr>
            <a:picLocks noChangeAspect="1"/>
          </p:cNvPicPr>
          <p:nvPr/>
        </p:nvPicPr>
        <p:blipFill>
          <a:blip r:embed="rId3"/>
          <a:stretch>
            <a:fillRect/>
          </a:stretch>
        </p:blipFill>
        <p:spPr>
          <a:xfrm>
            <a:off x="9957600" y="97200"/>
            <a:ext cx="2178000" cy="684000"/>
          </a:xfrm>
          <a:prstGeom prst="rect">
            <a:avLst/>
          </a:prstGeom>
        </p:spPr>
      </p:pic>
      <p:pic>
        <p:nvPicPr>
          <p:cNvPr id="1309100635" name="ExtralogoBottomimage" descr="{&quot;templafy&quot;:{&quot;id&quot;:&quot;6e1be044-ed2b-41ad-8082-1ad8106ad1e7&quot;}}"/>
          <p:cNvPicPr>
            <a:picLocks noChangeAspect="1"/>
          </p:cNvPicPr>
          <p:nvPr/>
        </p:nvPicPr>
        <p:blipFill>
          <a:blip r:embed="rId3"/>
          <a:stretch>
            <a:fillRect/>
          </a:stretch>
        </p:blipFill>
        <p:spPr>
          <a:xfrm>
            <a:off x="5659749" y="6318000"/>
            <a:ext cx="1324800" cy="421200"/>
          </a:xfrm>
          <a:prstGeom prst="rect">
            <a:avLst/>
          </a:prstGeom>
        </p:spPr>
      </p:pic>
      <p:sp>
        <p:nvSpPr>
          <p:cNvPr id="8" name="Virksomhed" descr="{&quot;templafy&quot;:{&quot;id&quot;:&quot;cd822c9e-f097-4328-9391-cf2f6df192ce&quot;}}">
            <a:extLst>
              <a:ext uri="{FF2B5EF4-FFF2-40B4-BE49-F238E27FC236}">
                <a16:creationId xmlns:a16="http://schemas.microsoft.com/office/drawing/2014/main" id="{B392F202-0E27-8777-890A-4BCF80949218}"/>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Rigshospitalet</a:t>
            </a:r>
          </a:p>
        </p:txBody>
      </p:sp>
      <p:sp>
        <p:nvSpPr>
          <p:cNvPr id="12" name="Titel" descr="{&quot;templafy&quot;:{&quot;id&quot;:&quot;62cce7d6-5516-4d4c-9d78-65ee1f7f8b50&quot;}}">
            <a:extLst>
              <a:ext uri="{FF2B5EF4-FFF2-40B4-BE49-F238E27FC236}">
                <a16:creationId xmlns:a16="http://schemas.microsoft.com/office/drawing/2014/main" id="{651D6CA8-B6F1-3799-7F00-8456219A908E}"/>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3" name="Navn" descr="{&quot;templafy&quot;:{&quot;id&quot;:&quot;ed7fc779-41e6-4c27-996f-490e418da065&quot;}}">
            <a:extLst>
              <a:ext uri="{FF2B5EF4-FFF2-40B4-BE49-F238E27FC236}">
                <a16:creationId xmlns:a16="http://schemas.microsoft.com/office/drawing/2014/main" id="{2339CBE2-F71F-132D-7F48-32D3BF8CAACA}"/>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Anette Kaagaard Kristensen</a:t>
            </a:r>
          </a:p>
        </p:txBody>
      </p:sp>
      <p:sp>
        <p:nvSpPr>
          <p:cNvPr id="14" name="Dato" descr="{&quot;templafy&quot;:{&quot;id&quot;:&quot;3fd85e3a-753b-4779-8b63-955d843e4d4d&quot;}}">
            <a:extLst>
              <a:ext uri="{FF2B5EF4-FFF2-40B4-BE49-F238E27FC236}">
                <a16:creationId xmlns:a16="http://schemas.microsoft.com/office/drawing/2014/main" id="{968B9867-07C7-D56E-45C2-24AA50BFBACA}"/>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15" name="CenterFreeText" descr="{&quot;templafy&quot;:{&quot;id&quot;:&quot;ca0f5c17-a33a-4653-bae6-273380af9dd3&quot;}}">
            <a:extLst>
              <a:ext uri="{FF2B5EF4-FFF2-40B4-BE49-F238E27FC236}">
                <a16:creationId xmlns:a16="http://schemas.microsoft.com/office/drawing/2014/main" id="{E0B57D99-E147-D482-C490-B5FEAD622B16}"/>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6" name="Center" descr="{&quot;templafy&quot;:{&quot;id&quot;:&quot;ee652757-db3d-492d-b9c4-dcba45ee6059&quot;}}" hidden="1">
            <a:extLst>
              <a:ext uri="{FF2B5EF4-FFF2-40B4-BE49-F238E27FC236}">
                <a16:creationId xmlns:a16="http://schemas.microsoft.com/office/drawing/2014/main" id="{4ECF457C-BCB3-A46C-26AB-05547CA4F548}"/>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2" name="Titel 1"/>
          <p:cNvSpPr>
            <a:spLocks noGrp="1"/>
          </p:cNvSpPr>
          <p:nvPr>
            <p:ph type="title" hasCustomPrompt="1"/>
          </p:nvPr>
        </p:nvSpPr>
        <p:spPr>
          <a:xfrm>
            <a:off x="1127125" y="1699200"/>
            <a:ext cx="10371275" cy="828000"/>
          </a:xfrm>
        </p:spPr>
        <p:txBody>
          <a:bodyPr/>
          <a:lstStyle>
            <a:lvl1pPr>
              <a:lnSpc>
                <a:spcPct val="85000"/>
              </a:lnSpc>
              <a:defRPr>
                <a:solidFill>
                  <a:schemeClr val="tx1"/>
                </a:solidFill>
              </a:defRPr>
            </a:lvl1pPr>
          </a:lstStyle>
          <a:p>
            <a:r>
              <a:rPr lang="da-DK" dirty="0"/>
              <a:t>Overskrift 28pt i max. to linjer </a:t>
            </a:r>
            <a:br>
              <a:rPr lang="da-DK" dirty="0"/>
            </a:br>
            <a:r>
              <a:rPr lang="da-DK" dirty="0"/>
              <a:t>teksten vokser opad</a:t>
            </a:r>
          </a:p>
        </p:txBody>
      </p:sp>
      <p:sp>
        <p:nvSpPr>
          <p:cNvPr id="11" name="Pladsholder til tekst 2"/>
          <p:cNvSpPr>
            <a:spLocks noGrp="1"/>
          </p:cNvSpPr>
          <p:nvPr>
            <p:ph type="body" sz="quarter" idx="15" hasCustomPrompt="1"/>
          </p:nvPr>
        </p:nvSpPr>
        <p:spPr>
          <a:xfrm>
            <a:off x="1127126" y="2818800"/>
            <a:ext cx="5004000" cy="648000"/>
          </a:xfrm>
        </p:spPr>
        <p:txBody>
          <a:bodyPr/>
          <a:lstStyle>
            <a:lvl1pPr marL="0" indent="0">
              <a:lnSpc>
                <a:spcPct val="85000"/>
              </a:lnSpc>
              <a:buFont typeface="Arial" panose="020B0604020202020204" pitchFamily="34" charset="0"/>
              <a:buNone/>
              <a:defRPr sz="1600" baseline="0">
                <a:solidFill>
                  <a:schemeClr val="tx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17" name="Pladsholder til tekst 3"/>
          <p:cNvSpPr>
            <a:spLocks noGrp="1"/>
          </p:cNvSpPr>
          <p:nvPr>
            <p:ph type="body" sz="quarter" idx="16" hasCustomPrompt="1"/>
          </p:nvPr>
        </p:nvSpPr>
        <p:spPr>
          <a:xfrm>
            <a:off x="1127125" y="3747600"/>
            <a:ext cx="5004001" cy="648000"/>
          </a:xfrm>
        </p:spPr>
        <p:txBody>
          <a:bodyPr/>
          <a:lstStyle>
            <a:lvl1pPr marL="0" indent="0">
              <a:lnSpc>
                <a:spcPct val="85000"/>
              </a:lnSpc>
              <a:buNone/>
              <a:defRPr sz="1600">
                <a:solidFill>
                  <a:schemeClr val="tx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18" name="Pladsholder til tekst 4"/>
          <p:cNvSpPr>
            <a:spLocks noGrp="1"/>
          </p:cNvSpPr>
          <p:nvPr>
            <p:ph type="body" sz="quarter" idx="17" hasCustomPrompt="1"/>
          </p:nvPr>
        </p:nvSpPr>
        <p:spPr>
          <a:xfrm>
            <a:off x="6501600" y="2818800"/>
            <a:ext cx="5004000" cy="648000"/>
          </a:xfrm>
        </p:spPr>
        <p:txBody>
          <a:bodyPr/>
          <a:lstStyle>
            <a:lvl1pPr marL="0" indent="0">
              <a:lnSpc>
                <a:spcPct val="85000"/>
              </a:lnSpc>
              <a:buNone/>
              <a:defRPr sz="1600">
                <a:solidFill>
                  <a:schemeClr val="tx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19" name="Pladsholder til tekst5"/>
          <p:cNvSpPr>
            <a:spLocks noGrp="1"/>
          </p:cNvSpPr>
          <p:nvPr>
            <p:ph type="body" sz="quarter" idx="18" hasCustomPrompt="1"/>
          </p:nvPr>
        </p:nvSpPr>
        <p:spPr>
          <a:xfrm>
            <a:off x="6501600" y="3747600"/>
            <a:ext cx="5004000" cy="648000"/>
          </a:xfrm>
        </p:spPr>
        <p:txBody>
          <a:bodyPr/>
          <a:lstStyle>
            <a:lvl1pPr marL="0" indent="0">
              <a:lnSpc>
                <a:spcPct val="85000"/>
              </a:lnSpc>
              <a:buNone/>
              <a:defRPr sz="1600">
                <a:solidFill>
                  <a:schemeClr val="tx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9" name="Slide Number Placeholder 8">
            <a:extLst>
              <a:ext uri="{FF2B5EF4-FFF2-40B4-BE49-F238E27FC236}">
                <a16:creationId xmlns:a16="http://schemas.microsoft.com/office/drawing/2014/main" id="{A58E4D84-1001-18C0-92D5-2BCBD8903E95}"/>
              </a:ext>
              <a:ext uri="{C183D7F6-B498-43B3-948B-1728B52AA6E4}">
                <adec:decorative xmlns:adec="http://schemas.microsoft.com/office/drawing/2017/decorative" val="1"/>
              </a:ext>
            </a:extLst>
          </p:cNvPr>
          <p:cNvSpPr>
            <a:spLocks noGrp="1"/>
          </p:cNvSpPr>
          <p:nvPr>
            <p:ph type="sldNum" sz="quarter" idx="21"/>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3967509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4E5C5C65-92B8-4B3F-BE1B-63180EB0E183}"/>
              </a:ext>
              <a:ext uri="{C183D7F6-B498-43B3-948B-1728B52AA6E4}">
                <adec:decorative xmlns:adec="http://schemas.microsoft.com/office/drawing/2017/decorative" val="1"/>
              </a:ext>
            </a:extLst>
          </p:cNvPr>
          <p:cNvSpPr>
            <a:spLocks noGrp="1"/>
          </p:cNvSpPr>
          <p:nvPr>
            <p:ph type="dt" sz="half" idx="19"/>
          </p:nvPr>
        </p:nvSpPr>
        <p:spPr/>
        <p:txBody>
          <a:bodyPr/>
          <a:lstStyle/>
          <a:p>
            <a:endParaRPr lang="da-DK" dirty="0"/>
          </a:p>
        </p:txBody>
      </p:sp>
      <p:sp>
        <p:nvSpPr>
          <p:cNvPr id="7" name="Footer Placeholder 6" hidden="1">
            <a:extLst>
              <a:ext uri="{FF2B5EF4-FFF2-40B4-BE49-F238E27FC236}">
                <a16:creationId xmlns:a16="http://schemas.microsoft.com/office/drawing/2014/main" id="{9908E025-A0FB-4A57-BEE6-3B848F4574F7}"/>
              </a:ext>
              <a:ext uri="{C183D7F6-B498-43B3-948B-1728B52AA6E4}">
                <adec:decorative xmlns:adec="http://schemas.microsoft.com/office/drawing/2017/decorative" val="1"/>
              </a:ext>
            </a:extLst>
          </p:cNvPr>
          <p:cNvSpPr>
            <a:spLocks noGrp="1"/>
          </p:cNvSpPr>
          <p:nvPr>
            <p:ph type="ftr" sz="quarter" idx="20"/>
          </p:nvPr>
        </p:nvSpPr>
        <p:spPr/>
        <p:txBody>
          <a:bodyPr/>
          <a:lstStyle/>
          <a:p>
            <a:endParaRPr lang="en-GB"/>
          </a:p>
        </p:txBody>
      </p:sp>
      <p:pic>
        <p:nvPicPr>
          <p:cNvPr id="1574280380" name="ExtralogoTopimage" descr="{&quot;templafy&quot;:{&quot;id&quot;:&quot;620b77b9-b238-4a45-a8a8-83b182d83f30&quot;}}"/>
          <p:cNvPicPr>
            <a:picLocks noChangeAspect="1"/>
          </p:cNvPicPr>
          <p:nvPr/>
        </p:nvPicPr>
        <p:blipFill>
          <a:blip r:embed="rId2"/>
          <a:stretch>
            <a:fillRect/>
          </a:stretch>
        </p:blipFill>
        <p:spPr>
          <a:xfrm>
            <a:off x="9957600" y="97200"/>
            <a:ext cx="2178000" cy="684000"/>
          </a:xfrm>
          <a:prstGeom prst="rect">
            <a:avLst/>
          </a:prstGeom>
        </p:spPr>
      </p:pic>
      <p:pic>
        <p:nvPicPr>
          <p:cNvPr id="1379133252" name="ExtralogoBottomimage" descr="{&quot;templafy&quot;:{&quot;id&quot;:&quot;6db54e17-3c38-40e9-a08e-32f619d819e6&quot;}}"/>
          <p:cNvPicPr>
            <a:picLocks noChangeAspect="1"/>
          </p:cNvPicPr>
          <p:nvPr/>
        </p:nvPicPr>
        <p:blipFill>
          <a:blip r:embed="rId2"/>
          <a:stretch>
            <a:fillRect/>
          </a:stretch>
        </p:blipFill>
        <p:spPr>
          <a:xfrm>
            <a:off x="5659749" y="6318000"/>
            <a:ext cx="1324800" cy="421200"/>
          </a:xfrm>
          <a:prstGeom prst="rect">
            <a:avLst/>
          </a:prstGeom>
        </p:spPr>
      </p:pic>
      <p:sp>
        <p:nvSpPr>
          <p:cNvPr id="10" name="Titel" descr="{&quot;templafy&quot;:{&quot;id&quot;:&quot;13dd30a8-4f1f-48af-a054-1b323072d6e8&quot;}}">
            <a:extLst>
              <a:ext uri="{FF2B5EF4-FFF2-40B4-BE49-F238E27FC236}">
                <a16:creationId xmlns:a16="http://schemas.microsoft.com/office/drawing/2014/main" id="{5233E184-459D-75ED-9991-496EA25C2E6C}"/>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1" name="Navn" descr="{&quot;templafy&quot;:{&quot;id&quot;:&quot;f0c26205-1d55-4d84-a2c9-f8def53e37ad&quot;}}">
            <a:extLst>
              <a:ext uri="{FF2B5EF4-FFF2-40B4-BE49-F238E27FC236}">
                <a16:creationId xmlns:a16="http://schemas.microsoft.com/office/drawing/2014/main" id="{00617ADF-C1D2-1B95-D51C-4DB7A2A74312}"/>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Anette Kaagaard Kristensen</a:t>
            </a:r>
          </a:p>
        </p:txBody>
      </p:sp>
      <p:sp>
        <p:nvSpPr>
          <p:cNvPr id="12" name="Dato" descr="{&quot;templafy&quot;:{&quot;id&quot;:&quot;4ee705bc-3906-4d99-a28b-ae3fd1acb2c7&quot;}}">
            <a:extLst>
              <a:ext uri="{FF2B5EF4-FFF2-40B4-BE49-F238E27FC236}">
                <a16:creationId xmlns:a16="http://schemas.microsoft.com/office/drawing/2014/main" id="{C6DE31FA-BAC9-F5B8-A779-A0015AD37FD3}"/>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2" name="Slide Number Placeholder 1">
            <a:extLst>
              <a:ext uri="{FF2B5EF4-FFF2-40B4-BE49-F238E27FC236}">
                <a16:creationId xmlns:a16="http://schemas.microsoft.com/office/drawing/2014/main" id="{46CAB180-EBD6-93D3-6B28-93036C5B9795}"/>
              </a:ext>
              <a:ext uri="{C183D7F6-B498-43B3-948B-1728B52AA6E4}">
                <adec:decorative xmlns:adec="http://schemas.microsoft.com/office/drawing/2017/decorative" val="1"/>
              </a:ext>
            </a:extLst>
          </p:cNvPr>
          <p:cNvSpPr>
            <a:spLocks noGrp="1"/>
          </p:cNvSpPr>
          <p:nvPr>
            <p:ph type="sldNum" sz="quarter" idx="21"/>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83700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 u/farvet baggrund">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49DD8573-7CBB-4652-800A-962EBE3F490D}"/>
              </a:ext>
            </a:extLst>
          </p:cNvPr>
          <p:cNvSpPr>
            <a:spLocks noGrp="1"/>
          </p:cNvSpPr>
          <p:nvPr>
            <p:ph type="dt" sz="half" idx="10"/>
          </p:nvPr>
        </p:nvSpPr>
        <p:spPr/>
        <p:txBody>
          <a:bodyPr/>
          <a:lstStyle/>
          <a:p>
            <a:endParaRPr lang="da-DK" dirty="0"/>
          </a:p>
        </p:txBody>
      </p:sp>
      <p:sp>
        <p:nvSpPr>
          <p:cNvPr id="3" name="Footer Placeholder 2" hidden="1">
            <a:extLst>
              <a:ext uri="{FF2B5EF4-FFF2-40B4-BE49-F238E27FC236}">
                <a16:creationId xmlns:a16="http://schemas.microsoft.com/office/drawing/2014/main" id="{37273E1E-FA5D-4987-9D9D-4AC13F5E6044}"/>
              </a:ext>
            </a:extLst>
          </p:cNvPr>
          <p:cNvSpPr>
            <a:spLocks noGrp="1"/>
          </p:cNvSpPr>
          <p:nvPr>
            <p:ph type="ftr" sz="quarter" idx="11"/>
          </p:nvPr>
        </p:nvSpPr>
        <p:spPr/>
        <p:txBody>
          <a:bodyPr/>
          <a:lstStyle/>
          <a:p>
            <a:endParaRPr lang="en-GB"/>
          </a:p>
        </p:txBody>
      </p:sp>
      <p:sp>
        <p:nvSpPr>
          <p:cNvPr id="35" name="Slide Number Placeholder 6">
            <a:extLst>
              <a:ext uri="{FF2B5EF4-FFF2-40B4-BE49-F238E27FC236}">
                <a16:creationId xmlns:a16="http://schemas.microsoft.com/office/drawing/2014/main" id="{83F8E170-69DF-4972-9F60-F68F14D60D7D}"/>
              </a:ext>
            </a:extLst>
          </p:cNvPr>
          <p:cNvSpPr>
            <a:spLocks noGrp="1"/>
          </p:cNvSpPr>
          <p:nvPr>
            <p:ph type="sldNum" sz="quarter" idx="12"/>
          </p:nvPr>
        </p:nvSpPr>
        <p:spPr>
          <a:xfrm>
            <a:off x="11505600" y="6289200"/>
            <a:ext cx="687386" cy="180000"/>
          </a:xfrm>
        </p:spPr>
        <p:txBody>
          <a:bodyPr/>
          <a:lstStyle>
            <a:lvl1pPr>
              <a:defRPr>
                <a:solidFill>
                  <a:schemeClr val="tx1"/>
                </a:solidFill>
              </a:defRPr>
            </a:lvl1pPr>
          </a:lstStyle>
          <a:p>
            <a:fld id="{0DAB5548-7253-48D6-B95B-F3D312A72220}" type="slidenum">
              <a:rPr lang="en-GB" smtClean="0"/>
              <a:pPr/>
              <a:t>‹nr.›</a:t>
            </a:fld>
            <a:endParaRPr lang="en-GB" dirty="0"/>
          </a:p>
        </p:txBody>
      </p:sp>
      <p:pic>
        <p:nvPicPr>
          <p:cNvPr id="1255099983" name="ExtralogoBottomimage" descr="{&quot;templafy&quot;:{&quot;id&quot;:&quot;1dff32ce-dee5-408b-b9b3-c19365ff5a36&quot;}}"/>
          <p:cNvPicPr>
            <a:picLocks noChangeAspect="1"/>
          </p:cNvPicPr>
          <p:nvPr/>
        </p:nvPicPr>
        <p:blipFill>
          <a:blip r:embed="rId2"/>
          <a:stretch>
            <a:fillRect/>
          </a:stretch>
        </p:blipFill>
        <p:spPr>
          <a:xfrm>
            <a:off x="5659749" y="6318000"/>
            <a:ext cx="1324800" cy="421200"/>
          </a:xfrm>
          <a:prstGeom prst="rect">
            <a:avLst/>
          </a:prstGeom>
        </p:spPr>
      </p:pic>
      <p:pic>
        <p:nvPicPr>
          <p:cNvPr id="1341653340" name="ExtralogoTopimage" descr="{&quot;templafy&quot;:{&quot;id&quot;:&quot;a60fa7de-58c3-4df2-b61f-bbd1801aa1b1&quot;}}"/>
          <p:cNvPicPr>
            <a:picLocks noChangeAspect="1"/>
          </p:cNvPicPr>
          <p:nvPr/>
        </p:nvPicPr>
        <p:blipFill>
          <a:blip r:embed="rId2"/>
          <a:stretch>
            <a:fillRect/>
          </a:stretch>
        </p:blipFill>
        <p:spPr>
          <a:xfrm>
            <a:off x="9957600" y="97200"/>
            <a:ext cx="2178000" cy="684000"/>
          </a:xfrm>
          <a:prstGeom prst="rect">
            <a:avLst/>
          </a:prstGeom>
        </p:spPr>
      </p:pic>
      <p:sp>
        <p:nvSpPr>
          <p:cNvPr id="11" name="Titel" descr="{&quot;templafy&quot;:{&quot;id&quot;:&quot;a84c2be9-078f-403f-ab26-c6f2137733a5&quot;}}">
            <a:extLst>
              <a:ext uri="{FF2B5EF4-FFF2-40B4-BE49-F238E27FC236}">
                <a16:creationId xmlns:a16="http://schemas.microsoft.com/office/drawing/2014/main" id="{AC9789B1-B1CE-D7FF-3EE9-41BAAA0B422A}"/>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2" name="Navn" descr="{&quot;templafy&quot;:{&quot;id&quot;:&quot;b6efc086-1859-4532-8ae4-0e362c8d8c6a&quot;}}">
            <a:extLst>
              <a:ext uri="{FF2B5EF4-FFF2-40B4-BE49-F238E27FC236}">
                <a16:creationId xmlns:a16="http://schemas.microsoft.com/office/drawing/2014/main" id="{BC3409DC-AF70-C674-C7AC-87B2EFBB5FD1}"/>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Anette Kaagaard Kristensen</a:t>
            </a:r>
          </a:p>
        </p:txBody>
      </p:sp>
      <p:sp>
        <p:nvSpPr>
          <p:cNvPr id="13" name="Dato" descr="{&quot;templafy&quot;:{&quot;id&quot;:&quot;6ea66ae7-578e-4f20-91c5-419afe3dda31&quot;}}">
            <a:extLst>
              <a:ext uri="{FF2B5EF4-FFF2-40B4-BE49-F238E27FC236}">
                <a16:creationId xmlns:a16="http://schemas.microsoft.com/office/drawing/2014/main" id="{300F5851-07AE-CC08-8C6F-5D2C9E1945A1}"/>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Tree>
    <p:extLst>
      <p:ext uri="{BB962C8B-B14F-4D97-AF65-F5344CB8AC3E}">
        <p14:creationId xmlns:p14="http://schemas.microsoft.com/office/powerpoint/2010/main" val="179173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med billede">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30FDFCA5-769A-03D9-8D57-051DA19D2FB5}"/>
              </a:ext>
              <a:ext uri="{C183D7F6-B498-43B3-948B-1728B52AA6E4}">
                <adec:decorative xmlns:adec="http://schemas.microsoft.com/office/drawing/2017/decorative" val="1"/>
              </a:ext>
            </a:extLst>
          </p:cNvPr>
          <p:cNvSpPr>
            <a:spLocks noGrp="1"/>
          </p:cNvSpPr>
          <p:nvPr>
            <p:ph type="ftr" sz="quarter" idx="3"/>
          </p:nvPr>
        </p:nvSpPr>
        <p:spPr>
          <a:xfrm>
            <a:off x="0" y="6847200"/>
            <a:ext cx="0" cy="0"/>
          </a:xfrm>
          <a:prstGeom prst="rect">
            <a:avLst/>
          </a:prstGeom>
        </p:spPr>
        <p:txBody>
          <a:bodyPr vert="horz" lIns="0" tIns="0" rIns="0" bIns="0" rtlCol="0" anchor="t" anchorCtr="0">
            <a:noAutofit/>
          </a:bodyPr>
          <a:lstStyle>
            <a:lvl1pPr algn="l">
              <a:defRPr lang="da-DK" sz="100" kern="1200" dirty="0">
                <a:noFill/>
                <a:latin typeface="+mn-lt"/>
                <a:ea typeface="+mn-ea"/>
                <a:cs typeface="+mn-cs"/>
              </a:defRPr>
            </a:lvl1pPr>
          </a:lstStyle>
          <a:p>
            <a:endParaRPr lang="en-GB"/>
          </a:p>
        </p:txBody>
      </p:sp>
      <p:sp>
        <p:nvSpPr>
          <p:cNvPr id="10" name="Dato">
            <a:extLst>
              <a:ext uri="{FF2B5EF4-FFF2-40B4-BE49-F238E27FC236}">
                <a16:creationId xmlns:a16="http://schemas.microsoft.com/office/drawing/2014/main" id="{1E512A54-83E1-61C2-C416-D88B731530AE}"/>
              </a:ext>
              <a:ext uri="{C183D7F6-B498-43B3-948B-1728B52AA6E4}">
                <adec:decorative xmlns:adec="http://schemas.microsoft.com/office/drawing/2017/decorative" val="1"/>
              </a:ext>
            </a:extLst>
          </p:cNvPr>
          <p:cNvSpPr>
            <a:spLocks noGrp="1"/>
          </p:cNvSpPr>
          <p:nvPr>
            <p:ph type="dt" sz="half" idx="2"/>
          </p:nvPr>
        </p:nvSpPr>
        <p:spPr>
          <a:xfrm>
            <a:off x="0" y="6847200"/>
            <a:ext cx="0" cy="0"/>
          </a:xfrm>
          <a:prstGeom prst="rect">
            <a:avLst/>
          </a:prstGeom>
        </p:spPr>
        <p:txBody>
          <a:bodyPr vert="horz" lIns="0" tIns="0" rIns="0" bIns="0" rtlCol="0" anchor="t" anchorCtr="0">
            <a:noAutofit/>
          </a:bodyPr>
          <a:lstStyle>
            <a:lvl1pPr algn="r">
              <a:defRPr sz="100">
                <a:noFill/>
              </a:defRPr>
            </a:lvl1pPr>
          </a:lstStyle>
          <a:p>
            <a:endParaRPr lang="da-DK" dirty="0"/>
          </a:p>
        </p:txBody>
      </p:sp>
      <p:sp>
        <p:nvSpPr>
          <p:cNvPr id="24" name="Rektangel 23">
            <a:extLst>
              <a:ext uri="{FF2B5EF4-FFF2-40B4-BE49-F238E27FC236}">
                <a16:creationId xmlns:a16="http://schemas.microsoft.com/office/drawing/2014/main" id="{9683C752-88D7-4AD3-AF5E-81075EDEFBD6}"/>
              </a:ext>
              <a:ext uri="{C183D7F6-B498-43B3-948B-1728B52AA6E4}">
                <adec:decorative xmlns:adec="http://schemas.microsoft.com/office/drawing/2017/decorative" val="1"/>
              </a:ext>
            </a:extLst>
          </p:cNvPr>
          <p:cNvSpPr/>
          <p:nvPr userDrawn="1"/>
        </p:nvSpPr>
        <p:spPr>
          <a:xfrm>
            <a:off x="-1" y="4374000"/>
            <a:ext cx="12191999" cy="2484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a:p>
        </p:txBody>
      </p:sp>
      <p:pic>
        <p:nvPicPr>
          <p:cNvPr id="738620509" name="Logoimage" descr="{&quot;templafy&quot;:{&quot;id&quot;:&quot;54872d97-82f4-4ee5-bbd3-d82df8156b36&quot;}}"/>
          <p:cNvPicPr>
            <a:picLocks noChangeAspect="1"/>
          </p:cNvPicPr>
          <p:nvPr/>
        </p:nvPicPr>
        <p:blipFill>
          <a:blip r:embed="rId2"/>
          <a:stretch>
            <a:fillRect/>
          </a:stretch>
        </p:blipFill>
        <p:spPr>
          <a:xfrm>
            <a:off x="608" y="5712381"/>
            <a:ext cx="687600" cy="687600"/>
          </a:xfrm>
          <a:prstGeom prst="rect">
            <a:avLst/>
          </a:prstGeom>
        </p:spPr>
      </p:pic>
      <p:pic>
        <p:nvPicPr>
          <p:cNvPr id="1571416884" name="ExtralogoBottomimage" descr="{&quot;templafy&quot;:{&quot;id&quot;:&quot;027d4681-ed3a-44eb-b331-9fa68c9ef17b&quot;}}"/>
          <p:cNvPicPr>
            <a:picLocks noChangeAspect="1"/>
          </p:cNvPicPr>
          <p:nvPr/>
        </p:nvPicPr>
        <p:blipFill>
          <a:blip r:embed="rId3"/>
          <a:stretch>
            <a:fillRect/>
          </a:stretch>
        </p:blipFill>
        <p:spPr>
          <a:xfrm>
            <a:off x="5659749" y="6318000"/>
            <a:ext cx="1324800" cy="421200"/>
          </a:xfrm>
          <a:prstGeom prst="rect">
            <a:avLst/>
          </a:prstGeom>
        </p:spPr>
      </p:pic>
      <p:pic>
        <p:nvPicPr>
          <p:cNvPr id="493856366" name="ExtralogoTopimage" descr="{&quot;templafy&quot;:{&quot;id&quot;:&quot;57ca382f-8c83-436f-abdb-35ea238753c3&quot;}}"/>
          <p:cNvPicPr>
            <a:picLocks noChangeAspect="1"/>
          </p:cNvPicPr>
          <p:nvPr/>
        </p:nvPicPr>
        <p:blipFill>
          <a:blip r:embed="rId3"/>
          <a:stretch>
            <a:fillRect/>
          </a:stretch>
        </p:blipFill>
        <p:spPr>
          <a:xfrm>
            <a:off x="9957600" y="97200"/>
            <a:ext cx="2178000" cy="684000"/>
          </a:xfrm>
          <a:prstGeom prst="rect">
            <a:avLst/>
          </a:prstGeom>
        </p:spPr>
      </p:pic>
      <p:sp>
        <p:nvSpPr>
          <p:cNvPr id="11" name="Titel" descr="{&quot;templafy&quot;:{&quot;id&quot;:&quot;de99a242-ca1e-488b-8f1f-b4e7a87f5c9c&quot;}}">
            <a:extLst>
              <a:ext uri="{FF2B5EF4-FFF2-40B4-BE49-F238E27FC236}">
                <a16:creationId xmlns:a16="http://schemas.microsoft.com/office/drawing/2014/main" id="{4C8B9C52-5E61-26E2-7752-AA8ECBDB6F34}"/>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2" name="Navn" descr="{&quot;templafy&quot;:{&quot;id&quot;:&quot;c64047ea-54ba-4bd3-8962-2827853afa4b&quot;}}">
            <a:extLst>
              <a:ext uri="{FF2B5EF4-FFF2-40B4-BE49-F238E27FC236}">
                <a16:creationId xmlns:a16="http://schemas.microsoft.com/office/drawing/2014/main" id="{D259977B-E08A-8DF3-6E8E-7C57AFD486D3}"/>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Anette Kaagaard Kristensen</a:t>
            </a:r>
          </a:p>
        </p:txBody>
      </p:sp>
      <p:sp>
        <p:nvSpPr>
          <p:cNvPr id="13" name="Dato" descr="{&quot;templafy&quot;:{&quot;id&quot;:&quot;c14193b9-cbdf-46d4-9a29-dfc469baa852&quot;}}">
            <a:extLst>
              <a:ext uri="{FF2B5EF4-FFF2-40B4-BE49-F238E27FC236}">
                <a16:creationId xmlns:a16="http://schemas.microsoft.com/office/drawing/2014/main" id="{6FFEEA08-0860-E6BC-452F-1A5E74ED0CB2}"/>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9" name="CenterFreeText" descr="{&quot;templafy&quot;:{&quot;id&quot;:&quot;d65c6db2-1286-4a1e-90dd-d775d9f643b0&quot;}}">
            <a:extLst>
              <a:ext uri="{FF2B5EF4-FFF2-40B4-BE49-F238E27FC236}">
                <a16:creationId xmlns:a16="http://schemas.microsoft.com/office/drawing/2014/main" id="{907DF260-024D-3D30-B302-DFEBAA33423C}"/>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4" name="Center" descr="{&quot;templafy&quot;:{&quot;id&quot;:&quot;9378d20f-974f-4613-87f4-e4c8b3c18cae&quot;}}" hidden="1">
            <a:extLst>
              <a:ext uri="{FF2B5EF4-FFF2-40B4-BE49-F238E27FC236}">
                <a16:creationId xmlns:a16="http://schemas.microsoft.com/office/drawing/2014/main" id="{6D6FD68E-FB65-4475-5C37-6433AF7062A0}"/>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5" name="Virksomhed" descr="{&quot;templafy&quot;:{&quot;id&quot;:&quot;42e14b6d-a8dd-4fb3-96c0-3caf479a103b&quot;}}">
            <a:extLst>
              <a:ext uri="{FF2B5EF4-FFF2-40B4-BE49-F238E27FC236}">
                <a16:creationId xmlns:a16="http://schemas.microsoft.com/office/drawing/2014/main" id="{AE40CD7D-1680-5D21-FB55-DCF9B78C0C7B}"/>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Rigshospitalet</a:t>
            </a:r>
          </a:p>
        </p:txBody>
      </p:sp>
      <p:pic>
        <p:nvPicPr>
          <p:cNvPr id="7" name="Billede 6">
            <a:extLst>
              <a:ext uri="{FF2B5EF4-FFF2-40B4-BE49-F238E27FC236}">
                <a16:creationId xmlns:a16="http://schemas.microsoft.com/office/drawing/2014/main" id="{C3B42D70-D59C-2FA4-CA43-55437102955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0" y="835854"/>
            <a:ext cx="12192000" cy="3545147"/>
          </a:xfrm>
          <a:prstGeom prst="rect">
            <a:avLst/>
          </a:prstGeom>
        </p:spPr>
      </p:pic>
      <p:sp>
        <p:nvSpPr>
          <p:cNvPr id="28" name="Titel 1">
            <a:extLst>
              <a:ext uri="{FF2B5EF4-FFF2-40B4-BE49-F238E27FC236}">
                <a16:creationId xmlns:a16="http://schemas.microsoft.com/office/drawing/2014/main" id="{4595C0FA-AA7D-4727-B042-A050A2C8689F}"/>
              </a:ext>
            </a:extLst>
          </p:cNvPr>
          <p:cNvSpPr>
            <a:spLocks noGrp="1"/>
          </p:cNvSpPr>
          <p:nvPr>
            <p:ph type="title" hasCustomPrompt="1"/>
          </p:nvPr>
        </p:nvSpPr>
        <p:spPr>
          <a:xfrm>
            <a:off x="1127125" y="4669163"/>
            <a:ext cx="10371275" cy="1028375"/>
          </a:xfrm>
        </p:spPr>
        <p:txBody>
          <a:bodyPr anchor="t" anchorCtr="0"/>
          <a:lstStyle>
            <a:lvl1pPr>
              <a:defRPr sz="3800">
                <a:solidFill>
                  <a:schemeClr val="tx1"/>
                </a:solidFill>
              </a:defRPr>
            </a:lvl1pPr>
          </a:lstStyle>
          <a:p>
            <a:r>
              <a:rPr lang="da-DK" dirty="0"/>
              <a:t>Overskrift 38pt skrives her i en eller to linjer</a:t>
            </a:r>
          </a:p>
        </p:txBody>
      </p:sp>
      <p:sp>
        <p:nvSpPr>
          <p:cNvPr id="8" name="Pladsholder til billede 5">
            <a:extLst>
              <a:ext uri="{FF2B5EF4-FFF2-40B4-BE49-F238E27FC236}">
                <a16:creationId xmlns:a16="http://schemas.microsoft.com/office/drawing/2014/main" id="{8737F8AC-7DB9-0C6B-6F24-28C5D7ADB49A}"/>
              </a:ext>
              <a:ext uri="{C183D7F6-B498-43B3-948B-1728B52AA6E4}">
                <adec:decorative xmlns:adec="http://schemas.microsoft.com/office/drawing/2017/decorative" val="1"/>
              </a:ext>
            </a:extLst>
          </p:cNvPr>
          <p:cNvSpPr>
            <a:spLocks noGrp="1"/>
          </p:cNvSpPr>
          <p:nvPr>
            <p:ph type="pic" sz="quarter" idx="13" hasCustomPrompt="1"/>
          </p:nvPr>
        </p:nvSpPr>
        <p:spPr>
          <a:xfrm>
            <a:off x="0" y="836545"/>
            <a:ext cx="12192000" cy="3546956"/>
          </a:xfrm>
        </p:spPr>
        <p:txBody>
          <a:bodyPr tIns="900000" anchor="ctr" anchorCtr="1"/>
          <a:lstStyle>
            <a:lvl1pPr marL="0" indent="0">
              <a:buNone/>
              <a:defRPr sz="2000">
                <a:solidFill>
                  <a:schemeClr val="bg1"/>
                </a:solidFill>
              </a:defRPr>
            </a:lvl1pPr>
          </a:lstStyle>
          <a:p>
            <a:pPr marL="0" marR="0" lvl="0" indent="0" algn="l" defTabSz="914400" rtl="0" eaLnBrk="1" fontAlgn="auto" latinLnBrk="0" hangingPunct="1">
              <a:lnSpc>
                <a:spcPct val="100000"/>
              </a:lnSpc>
              <a:spcBef>
                <a:spcPts val="0"/>
              </a:spcBef>
              <a:spcAft>
                <a:spcPts val="1200"/>
              </a:spcAft>
              <a:buClr>
                <a:schemeClr val="accent6"/>
              </a:buClr>
              <a:buSzTx/>
              <a:buFont typeface="Arial" panose="020B0604020202020204" pitchFamily="34" charset="0"/>
              <a:buNone/>
              <a:tabLst/>
              <a:defRPr/>
            </a:pPr>
            <a:r>
              <a:rPr lang="da-DK" dirty="0"/>
              <a:t>Klik på ikon for at indsætte billede</a:t>
            </a:r>
          </a:p>
        </p:txBody>
      </p:sp>
      <p:sp>
        <p:nvSpPr>
          <p:cNvPr id="15" name="Slide Number Placeholder 14">
            <a:extLst>
              <a:ext uri="{FF2B5EF4-FFF2-40B4-BE49-F238E27FC236}">
                <a16:creationId xmlns:a16="http://schemas.microsoft.com/office/drawing/2014/main" id="{E12B3B7B-B901-C646-1EEB-3968748BD9BF}"/>
              </a:ext>
              <a:ext uri="{C183D7F6-B498-43B3-948B-1728B52AA6E4}">
                <adec:decorative xmlns:adec="http://schemas.microsoft.com/office/drawing/2017/decorative" val="1"/>
              </a:ext>
            </a:extLst>
          </p:cNvPr>
          <p:cNvSpPr>
            <a:spLocks noGrp="1"/>
          </p:cNvSpPr>
          <p:nvPr>
            <p:ph type="sldNum" sz="quarter" idx="14"/>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255726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Èn tekstspalte">
    <p:spTree>
      <p:nvGrpSpPr>
        <p:cNvPr id="1" name=""/>
        <p:cNvGrpSpPr/>
        <p:nvPr/>
      </p:nvGrpSpPr>
      <p:grpSpPr>
        <a:xfrm>
          <a:off x="0" y="0"/>
          <a:ext cx="0" cy="0"/>
          <a:chOff x="0" y="0"/>
          <a:chExt cx="0" cy="0"/>
        </a:xfrm>
      </p:grpSpPr>
      <p:sp>
        <p:nvSpPr>
          <p:cNvPr id="4" name="Footer" hidden="1">
            <a:extLst>
              <a:ext uri="{FF2B5EF4-FFF2-40B4-BE49-F238E27FC236}">
                <a16:creationId xmlns:a16="http://schemas.microsoft.com/office/drawing/2014/main" id="{E9AB7E8A-3902-63AB-0F23-C20AA8BB7C22}"/>
              </a:ext>
            </a:extLst>
          </p:cNvPr>
          <p:cNvSpPr>
            <a:spLocks noGrp="1"/>
          </p:cNvSpPr>
          <p:nvPr>
            <p:ph type="ftr" sz="quarter" idx="3"/>
          </p:nvPr>
        </p:nvSpPr>
        <p:spPr>
          <a:xfrm>
            <a:off x="0" y="6847200"/>
            <a:ext cx="0" cy="0"/>
          </a:xfrm>
          <a:prstGeom prst="rect">
            <a:avLst/>
          </a:prstGeom>
        </p:spPr>
        <p:txBody>
          <a:bodyPr vert="horz" lIns="0" tIns="0" rIns="0" bIns="0" rtlCol="0" anchor="t" anchorCtr="0">
            <a:noAutofit/>
          </a:bodyPr>
          <a:lstStyle>
            <a:lvl1pPr algn="l">
              <a:defRPr lang="da-DK" sz="100" kern="1200" dirty="0">
                <a:noFill/>
                <a:latin typeface="+mn-lt"/>
                <a:ea typeface="+mn-ea"/>
                <a:cs typeface="+mn-cs"/>
              </a:defRPr>
            </a:lvl1pPr>
          </a:lstStyle>
          <a:p>
            <a:endParaRPr lang="en-GB"/>
          </a:p>
        </p:txBody>
      </p:sp>
      <p:sp>
        <p:nvSpPr>
          <p:cNvPr id="9" name="Dato" hidden="1">
            <a:extLst>
              <a:ext uri="{FF2B5EF4-FFF2-40B4-BE49-F238E27FC236}">
                <a16:creationId xmlns:a16="http://schemas.microsoft.com/office/drawing/2014/main" id="{F5A73DD7-44FA-3E46-24CD-2153A338123C}"/>
              </a:ext>
            </a:extLst>
          </p:cNvPr>
          <p:cNvSpPr>
            <a:spLocks noGrp="1"/>
          </p:cNvSpPr>
          <p:nvPr>
            <p:ph type="dt" sz="half" idx="2"/>
          </p:nvPr>
        </p:nvSpPr>
        <p:spPr>
          <a:xfrm>
            <a:off x="0" y="6847200"/>
            <a:ext cx="0" cy="0"/>
          </a:xfrm>
          <a:prstGeom prst="rect">
            <a:avLst/>
          </a:prstGeom>
        </p:spPr>
        <p:txBody>
          <a:bodyPr vert="horz" lIns="0" tIns="0" rIns="0" bIns="0" rtlCol="0" anchor="t" anchorCtr="0">
            <a:noAutofit/>
          </a:bodyPr>
          <a:lstStyle>
            <a:lvl1pPr algn="r">
              <a:defRPr sz="100">
                <a:noFill/>
              </a:defRPr>
            </a:lvl1pPr>
          </a:lstStyle>
          <a:p>
            <a:endParaRPr lang="da-DK" dirty="0"/>
          </a:p>
        </p:txBody>
      </p:sp>
      <p:sp>
        <p:nvSpPr>
          <p:cNvPr id="19" name="Rektangel 18">
            <a:extLst>
              <a:ext uri="{FF2B5EF4-FFF2-40B4-BE49-F238E27FC236}">
                <a16:creationId xmlns:a16="http://schemas.microsoft.com/office/drawing/2014/main" id="{FE491970-C3E5-4ACC-B2C7-ED91F9637F03}"/>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490521038" name="Logoimage" descr="{&quot;templafy&quot;:{&quot;id&quot;:&quot;1b3f6242-488b-4321-9236-2debba8afe09&quot;}}"/>
          <p:cNvPicPr>
            <a:picLocks noChangeAspect="1"/>
          </p:cNvPicPr>
          <p:nvPr/>
        </p:nvPicPr>
        <p:blipFill>
          <a:blip r:embed="rId2"/>
          <a:stretch>
            <a:fillRect/>
          </a:stretch>
        </p:blipFill>
        <p:spPr>
          <a:xfrm>
            <a:off x="608" y="5712381"/>
            <a:ext cx="687600" cy="687600"/>
          </a:xfrm>
          <a:prstGeom prst="rect">
            <a:avLst/>
          </a:prstGeom>
        </p:spPr>
      </p:pic>
      <p:pic>
        <p:nvPicPr>
          <p:cNvPr id="269521838" name="ExtralogoBottomimage" descr="{&quot;templafy&quot;:{&quot;id&quot;:&quot;dc8c4e46-ebff-4b63-bd95-312d3a92366c&quot;}}"/>
          <p:cNvPicPr>
            <a:picLocks noChangeAspect="1"/>
          </p:cNvPicPr>
          <p:nvPr/>
        </p:nvPicPr>
        <p:blipFill>
          <a:blip r:embed="rId3"/>
          <a:stretch>
            <a:fillRect/>
          </a:stretch>
        </p:blipFill>
        <p:spPr>
          <a:xfrm>
            <a:off x="5659749" y="6318000"/>
            <a:ext cx="1324800" cy="421200"/>
          </a:xfrm>
          <a:prstGeom prst="rect">
            <a:avLst/>
          </a:prstGeom>
        </p:spPr>
      </p:pic>
      <p:pic>
        <p:nvPicPr>
          <p:cNvPr id="1330499578" name="ExtralogoTopimage" descr="{&quot;templafy&quot;:{&quot;id&quot;:&quot;70311509-bfd1-472b-a261-f3298a5b9758&quot;}}"/>
          <p:cNvPicPr>
            <a:picLocks noChangeAspect="1"/>
          </p:cNvPicPr>
          <p:nvPr/>
        </p:nvPicPr>
        <p:blipFill>
          <a:blip r:embed="rId3"/>
          <a:stretch>
            <a:fillRect/>
          </a:stretch>
        </p:blipFill>
        <p:spPr>
          <a:xfrm>
            <a:off x="9957600" y="97200"/>
            <a:ext cx="2178000" cy="684000"/>
          </a:xfrm>
          <a:prstGeom prst="rect">
            <a:avLst/>
          </a:prstGeom>
        </p:spPr>
      </p:pic>
      <p:sp>
        <p:nvSpPr>
          <p:cNvPr id="8" name="Virksomhed" descr="{&quot;templafy&quot;:{&quot;id&quot;:&quot;4be0a9d4-84da-4c09-82d8-404e69bada14&quot;}}">
            <a:extLst>
              <a:ext uri="{FF2B5EF4-FFF2-40B4-BE49-F238E27FC236}">
                <a16:creationId xmlns:a16="http://schemas.microsoft.com/office/drawing/2014/main" id="{7402D21C-A72A-119A-5A49-5B89CDAD2A27}"/>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Rigshospitalet</a:t>
            </a:r>
          </a:p>
        </p:txBody>
      </p:sp>
      <p:sp>
        <p:nvSpPr>
          <p:cNvPr id="12" name="Titel" descr="{&quot;templafy&quot;:{&quot;id&quot;:&quot;3becea85-207e-4bd0-89ce-c03c56f24648&quot;}}">
            <a:extLst>
              <a:ext uri="{FF2B5EF4-FFF2-40B4-BE49-F238E27FC236}">
                <a16:creationId xmlns:a16="http://schemas.microsoft.com/office/drawing/2014/main" id="{AECAD273-CC76-400F-E654-CD34991C557B}"/>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3" name="Navn" descr="{&quot;templafy&quot;:{&quot;id&quot;:&quot;b484bae4-5ed6-48ef-a717-3a4aa9c9f429&quot;}}">
            <a:extLst>
              <a:ext uri="{FF2B5EF4-FFF2-40B4-BE49-F238E27FC236}">
                <a16:creationId xmlns:a16="http://schemas.microsoft.com/office/drawing/2014/main" id="{530754C7-7382-2C4B-DBA5-28B1789A6942}"/>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Anette Kaagaard Kristensen</a:t>
            </a:r>
          </a:p>
        </p:txBody>
      </p:sp>
      <p:sp>
        <p:nvSpPr>
          <p:cNvPr id="14" name="Dato" descr="{&quot;templafy&quot;:{&quot;id&quot;:&quot;eb7b01c3-0385-436a-82b5-3f46f56cc22e&quot;}}">
            <a:extLst>
              <a:ext uri="{FF2B5EF4-FFF2-40B4-BE49-F238E27FC236}">
                <a16:creationId xmlns:a16="http://schemas.microsoft.com/office/drawing/2014/main" id="{27CB55CB-A90C-33C8-AB95-CFD9DF731880}"/>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7" name="CenterFreeText" descr="{&quot;templafy&quot;:{&quot;id&quot;:&quot;ff681554-611c-48a2-afbc-3ee31681567e&quot;}}">
            <a:extLst>
              <a:ext uri="{FF2B5EF4-FFF2-40B4-BE49-F238E27FC236}">
                <a16:creationId xmlns:a16="http://schemas.microsoft.com/office/drawing/2014/main" id="{3ECD29F8-90E2-D6ED-5E55-66EEF559748D}"/>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5" name="Center" descr="{&quot;templafy&quot;:{&quot;id&quot;:&quot;de6781dd-2343-4bf3-989c-f2c0fb35354a&quot;}}" hidden="1">
            <a:extLst>
              <a:ext uri="{FF2B5EF4-FFF2-40B4-BE49-F238E27FC236}">
                <a16:creationId xmlns:a16="http://schemas.microsoft.com/office/drawing/2014/main" id="{61DB617C-0769-BCA8-9610-FF7B75B654FB}"/>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11" name="Titel 1"/>
          <p:cNvSpPr>
            <a:spLocks noGrp="1"/>
          </p:cNvSpPr>
          <p:nvPr>
            <p:ph type="title" hasCustomPrompt="1"/>
          </p:nvPr>
        </p:nvSpPr>
        <p:spPr>
          <a:xfrm>
            <a:off x="1126800" y="871200"/>
            <a:ext cx="10371600" cy="827497"/>
          </a:xfrm>
        </p:spPr>
        <p:txBody>
          <a:bodyPr/>
          <a:lstStyle>
            <a:lvl1pPr>
              <a:lnSpc>
                <a:spcPct val="85000"/>
              </a:lnSpc>
              <a:defRPr/>
            </a:lvl1pPr>
          </a:lstStyle>
          <a:p>
            <a:r>
              <a:rPr lang="da-DK" dirty="0"/>
              <a:t>Overskrift 28pt i max. to linjer </a:t>
            </a:r>
            <a:br>
              <a:rPr lang="da-DK" dirty="0"/>
            </a:br>
            <a:r>
              <a:rPr lang="da-DK" dirty="0"/>
              <a:t>teksten vokser opad</a:t>
            </a:r>
          </a:p>
        </p:txBody>
      </p:sp>
      <p:sp>
        <p:nvSpPr>
          <p:cNvPr id="3" name="Pladsholder til indhold 2"/>
          <p:cNvSpPr>
            <a:spLocks noGrp="1"/>
          </p:cNvSpPr>
          <p:nvPr>
            <p:ph sz="quarter" idx="13" hasCustomPrompt="1"/>
          </p:nvPr>
        </p:nvSpPr>
        <p:spPr>
          <a:xfrm>
            <a:off x="1127125" y="1989137"/>
            <a:ext cx="10371275" cy="3708000"/>
          </a:xfrm>
        </p:spPr>
        <p:txBody>
          <a:bodyPr/>
          <a:lstStyle>
            <a:lvl1pPr marL="270000" indent="-270000">
              <a:defRPr/>
            </a:lvl1pPr>
            <a:lvl2pPr marL="630000" indent="-270000">
              <a:defRPr/>
            </a:lvl2pPr>
            <a:lvl3pPr marL="936000" indent="-234000">
              <a:defRPr/>
            </a:lvl3pPr>
            <a:lvl4pPr marL="1296000" indent="-216000">
              <a:defRPr/>
            </a:lvl4pPr>
            <a:lvl5pPr marL="1656000" indent="-216000">
              <a:defRPr/>
            </a:lvl5pPr>
            <a:lvl6pPr marL="1998000" indent="-180000">
              <a:defRPr/>
            </a:lvl6pPr>
            <a:lvl7pPr marL="2358000" indent="-180000">
              <a:defRPr/>
            </a:lvl7pPr>
            <a:lvl8pPr marL="2718000" indent="-180000">
              <a:defRPr/>
            </a:lvl8pPr>
            <a:lvl9pPr marL="2718000" indent="-180000">
              <a:defRPr sz="1000"/>
            </a:lvl9pPr>
          </a:lstStyle>
          <a:p>
            <a:pPr lvl="0"/>
            <a:r>
              <a:rPr lang="da-DK" dirty="0"/>
              <a:t>Brødtekst 22pt skrives her</a:t>
            </a:r>
          </a:p>
          <a:p>
            <a:pPr lvl="1"/>
            <a:r>
              <a:rPr lang="da-DK" dirty="0"/>
              <a:t>Andet niveau</a:t>
            </a:r>
          </a:p>
          <a:p>
            <a:pPr lvl="2"/>
            <a:r>
              <a:rPr lang="da-DK" dirty="0"/>
              <a:t>Tredje niveau</a:t>
            </a:r>
          </a:p>
          <a:p>
            <a:pPr lvl="3"/>
            <a:r>
              <a:rPr lang="da-DK" dirty="0"/>
              <a:t>Fjerde niveau </a:t>
            </a:r>
          </a:p>
          <a:p>
            <a:pPr lvl="4"/>
            <a:r>
              <a:rPr lang="da-DK" dirty="0"/>
              <a:t>Femte niveau</a:t>
            </a:r>
          </a:p>
        </p:txBody>
      </p:sp>
      <p:sp>
        <p:nvSpPr>
          <p:cNvPr id="10" name="Slide Number Placeholder 9">
            <a:extLst>
              <a:ext uri="{FF2B5EF4-FFF2-40B4-BE49-F238E27FC236}">
                <a16:creationId xmlns:a16="http://schemas.microsoft.com/office/drawing/2014/main" id="{D8BA5166-5C3A-4087-CB96-55F6CE4EE9D8}"/>
              </a:ext>
              <a:ext uri="{C183D7F6-B498-43B3-948B-1728B52AA6E4}">
                <adec:decorative xmlns:adec="http://schemas.microsoft.com/office/drawing/2017/decorative" val="1"/>
              </a:ext>
            </a:extLst>
          </p:cNvPr>
          <p:cNvSpPr>
            <a:spLocks noGrp="1"/>
          </p:cNvSpPr>
          <p:nvPr>
            <p:ph type="sldNum" sz="quarter" idx="14"/>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83109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tekstspalter">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168D8D5A-0B9B-4749-A27C-B61865A9F46C}"/>
              </a:ext>
              <a:ext uri="{C183D7F6-B498-43B3-948B-1728B52AA6E4}">
                <adec:decorative xmlns:adec="http://schemas.microsoft.com/office/drawing/2017/decorative" val="1"/>
              </a:ext>
            </a:extLst>
          </p:cNvPr>
          <p:cNvSpPr>
            <a:spLocks noGrp="1"/>
          </p:cNvSpPr>
          <p:nvPr>
            <p:ph type="dt" sz="half" idx="15"/>
          </p:nvPr>
        </p:nvSpPr>
        <p:spPr/>
        <p:txBody>
          <a:bodyPr/>
          <a:lstStyle/>
          <a:p>
            <a:endParaRPr lang="da-DK" dirty="0"/>
          </a:p>
        </p:txBody>
      </p:sp>
      <p:sp>
        <p:nvSpPr>
          <p:cNvPr id="8" name="Footer Placeholder 7" hidden="1">
            <a:extLst>
              <a:ext uri="{FF2B5EF4-FFF2-40B4-BE49-F238E27FC236}">
                <a16:creationId xmlns:a16="http://schemas.microsoft.com/office/drawing/2014/main" id="{BD7D929E-55A9-404B-AB63-7056C83E8F0C}"/>
              </a:ext>
              <a:ext uri="{C183D7F6-B498-43B3-948B-1728B52AA6E4}">
                <adec:decorative xmlns:adec="http://schemas.microsoft.com/office/drawing/2017/decorative" val="1"/>
              </a:ext>
            </a:extLst>
          </p:cNvPr>
          <p:cNvSpPr>
            <a:spLocks noGrp="1"/>
          </p:cNvSpPr>
          <p:nvPr>
            <p:ph type="ftr" sz="quarter" idx="16"/>
          </p:nvPr>
        </p:nvSpPr>
        <p:spPr/>
        <p:txBody>
          <a:bodyPr/>
          <a:lstStyle/>
          <a:p>
            <a:endParaRPr lang="en-GB"/>
          </a:p>
        </p:txBody>
      </p:sp>
      <p:sp>
        <p:nvSpPr>
          <p:cNvPr id="20" name="Rektangel 19">
            <a:extLst>
              <a:ext uri="{FF2B5EF4-FFF2-40B4-BE49-F238E27FC236}">
                <a16:creationId xmlns:a16="http://schemas.microsoft.com/office/drawing/2014/main" id="{4E2B544D-C764-496F-9EE3-CAD342BB4A7A}"/>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538740927" name="Logoimage" descr="{&quot;templafy&quot;:{&quot;id&quot;:&quot;f0cc724e-6bec-4faf-991b-377031874351&quot;}}"/>
          <p:cNvPicPr>
            <a:picLocks noChangeAspect="1"/>
          </p:cNvPicPr>
          <p:nvPr/>
        </p:nvPicPr>
        <p:blipFill>
          <a:blip r:embed="rId2"/>
          <a:stretch>
            <a:fillRect/>
          </a:stretch>
        </p:blipFill>
        <p:spPr>
          <a:xfrm>
            <a:off x="608" y="5712381"/>
            <a:ext cx="687600" cy="687600"/>
          </a:xfrm>
          <a:prstGeom prst="rect">
            <a:avLst/>
          </a:prstGeom>
        </p:spPr>
      </p:pic>
      <p:pic>
        <p:nvPicPr>
          <p:cNvPr id="1922269449" name="ExtralogoBottomimage" descr="{&quot;templafy&quot;:{&quot;id&quot;:&quot;e505e9e2-a324-4710-a1ab-dbc3349007bc&quot;}}"/>
          <p:cNvPicPr>
            <a:picLocks noChangeAspect="1"/>
          </p:cNvPicPr>
          <p:nvPr/>
        </p:nvPicPr>
        <p:blipFill>
          <a:blip r:embed="rId3"/>
          <a:stretch>
            <a:fillRect/>
          </a:stretch>
        </p:blipFill>
        <p:spPr>
          <a:xfrm>
            <a:off x="5659749" y="6318000"/>
            <a:ext cx="1324800" cy="421200"/>
          </a:xfrm>
          <a:prstGeom prst="rect">
            <a:avLst/>
          </a:prstGeom>
        </p:spPr>
      </p:pic>
      <p:pic>
        <p:nvPicPr>
          <p:cNvPr id="142909892" name="ExtralogoTopimage" descr="{&quot;templafy&quot;:{&quot;id&quot;:&quot;d1c863c2-acd3-4ce5-9607-03b8f60a4b36&quot;}}"/>
          <p:cNvPicPr>
            <a:picLocks noChangeAspect="1"/>
          </p:cNvPicPr>
          <p:nvPr/>
        </p:nvPicPr>
        <p:blipFill>
          <a:blip r:embed="rId3"/>
          <a:stretch>
            <a:fillRect/>
          </a:stretch>
        </p:blipFill>
        <p:spPr>
          <a:xfrm>
            <a:off x="9957600" y="97200"/>
            <a:ext cx="2178000" cy="684000"/>
          </a:xfrm>
          <a:prstGeom prst="rect">
            <a:avLst/>
          </a:prstGeom>
        </p:spPr>
      </p:pic>
      <p:sp>
        <p:nvSpPr>
          <p:cNvPr id="9" name="Virksomhed" descr="{&quot;templafy&quot;:{&quot;id&quot;:&quot;3f90f3d7-f46e-48f8-8b2d-cf1b27ce5b02&quot;}}">
            <a:extLst>
              <a:ext uri="{FF2B5EF4-FFF2-40B4-BE49-F238E27FC236}">
                <a16:creationId xmlns:a16="http://schemas.microsoft.com/office/drawing/2014/main" id="{096A4956-C3DA-677E-8A5D-E114BBD7A032}"/>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Rigshospitalet</a:t>
            </a:r>
          </a:p>
        </p:txBody>
      </p:sp>
      <p:sp>
        <p:nvSpPr>
          <p:cNvPr id="13" name="Titel" descr="{&quot;templafy&quot;:{&quot;id&quot;:&quot;1997026d-d9c3-4a6d-86b7-7b9317ce83b2&quot;}}">
            <a:extLst>
              <a:ext uri="{FF2B5EF4-FFF2-40B4-BE49-F238E27FC236}">
                <a16:creationId xmlns:a16="http://schemas.microsoft.com/office/drawing/2014/main" id="{E540840C-DF6F-F6A3-8AA9-F3D24AAE0305}"/>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4" name="Navn" descr="{&quot;templafy&quot;:{&quot;id&quot;:&quot;cf89e9a6-a32d-4152-9d23-7e5314eb95a0&quot;}}">
            <a:extLst>
              <a:ext uri="{FF2B5EF4-FFF2-40B4-BE49-F238E27FC236}">
                <a16:creationId xmlns:a16="http://schemas.microsoft.com/office/drawing/2014/main" id="{8921EA11-4BE7-ACD7-E1DF-415FB777F6C5}"/>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Anette Kaagaard Kristensen</a:t>
            </a:r>
          </a:p>
        </p:txBody>
      </p:sp>
      <p:sp>
        <p:nvSpPr>
          <p:cNvPr id="15" name="Dato" descr="{&quot;templafy&quot;:{&quot;id&quot;:&quot;460d0eb1-b121-4433-afaf-0a291b2ac6c5&quot;}}">
            <a:extLst>
              <a:ext uri="{FF2B5EF4-FFF2-40B4-BE49-F238E27FC236}">
                <a16:creationId xmlns:a16="http://schemas.microsoft.com/office/drawing/2014/main" id="{8C1D7A74-0007-DCA4-72C3-B32C9BA5984C}"/>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11" name="CenterFreeText" descr="{&quot;templafy&quot;:{&quot;id&quot;:&quot;98907113-7225-4ca1-8860-b935b15e727d&quot;}}">
            <a:extLst>
              <a:ext uri="{FF2B5EF4-FFF2-40B4-BE49-F238E27FC236}">
                <a16:creationId xmlns:a16="http://schemas.microsoft.com/office/drawing/2014/main" id="{029D1C94-E9A0-055F-FC60-5357C1337117}"/>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6" name="Center" descr="{&quot;templafy&quot;:{&quot;id&quot;:&quot;2016b228-e09e-446e-9b0b-4e86a52b4b06&quot;}}" hidden="1">
            <a:extLst>
              <a:ext uri="{FF2B5EF4-FFF2-40B4-BE49-F238E27FC236}">
                <a16:creationId xmlns:a16="http://schemas.microsoft.com/office/drawing/2014/main" id="{AB963842-5979-0D2F-5B98-5EFB1C3888F3}"/>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2" name="Titel 1"/>
          <p:cNvSpPr>
            <a:spLocks noGrp="1"/>
          </p:cNvSpPr>
          <p:nvPr>
            <p:ph type="title" hasCustomPrompt="1"/>
          </p:nvPr>
        </p:nvSpPr>
        <p:spPr>
          <a:xfrm>
            <a:off x="1126800" y="871200"/>
            <a:ext cx="10371600" cy="828000"/>
          </a:xfrm>
        </p:spPr>
        <p:txBody>
          <a:bodyPr/>
          <a:lstStyle>
            <a:lvl1pPr>
              <a:defRPr/>
            </a:lvl1pPr>
          </a:lstStyle>
          <a:p>
            <a:r>
              <a:rPr lang="da-DK" dirty="0"/>
              <a:t>Overskrift 28pt i max. to linjer </a:t>
            </a:r>
            <a:br>
              <a:rPr lang="da-DK" dirty="0"/>
            </a:br>
            <a:r>
              <a:rPr lang="da-DK" dirty="0"/>
              <a:t>teksten vokser opad</a:t>
            </a:r>
          </a:p>
        </p:txBody>
      </p:sp>
      <p:sp>
        <p:nvSpPr>
          <p:cNvPr id="7" name="Pladsholder til indhold 6"/>
          <p:cNvSpPr>
            <a:spLocks noGrp="1"/>
          </p:cNvSpPr>
          <p:nvPr>
            <p:ph sz="quarter" idx="13" hasCustomPrompt="1"/>
          </p:nvPr>
        </p:nvSpPr>
        <p:spPr>
          <a:xfrm>
            <a:off x="1127126" y="1989137"/>
            <a:ext cx="5004000" cy="3708000"/>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19" name="Pladsholder til indhold 6"/>
          <p:cNvSpPr>
            <a:spLocks noGrp="1"/>
          </p:cNvSpPr>
          <p:nvPr>
            <p:ph sz="quarter" idx="14" hasCustomPrompt="1"/>
          </p:nvPr>
        </p:nvSpPr>
        <p:spPr>
          <a:xfrm>
            <a:off x="6501600" y="1989137"/>
            <a:ext cx="5004000" cy="3708000"/>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10" name="Slide Number Placeholder 9">
            <a:extLst>
              <a:ext uri="{FF2B5EF4-FFF2-40B4-BE49-F238E27FC236}">
                <a16:creationId xmlns:a16="http://schemas.microsoft.com/office/drawing/2014/main" id="{F093252F-E572-015C-6516-C605E28DB406}"/>
              </a:ext>
              <a:ext uri="{C183D7F6-B498-43B3-948B-1728B52AA6E4}">
                <adec:decorative xmlns:adec="http://schemas.microsoft.com/office/drawing/2017/decorative" val="1"/>
              </a:ext>
            </a:extLst>
          </p:cNvPr>
          <p:cNvSpPr>
            <a:spLocks noGrp="1"/>
          </p:cNvSpPr>
          <p:nvPr>
            <p:ph type="sldNum" sz="quarter" idx="17"/>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311445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e tekstspalter">
    <p:spTree>
      <p:nvGrpSpPr>
        <p:cNvPr id="1" name=""/>
        <p:cNvGrpSpPr/>
        <p:nvPr/>
      </p:nvGrpSpPr>
      <p:grpSpPr>
        <a:xfrm>
          <a:off x="0" y="0"/>
          <a:ext cx="0" cy="0"/>
          <a:chOff x="0" y="0"/>
          <a:chExt cx="0" cy="0"/>
        </a:xfrm>
      </p:grpSpPr>
      <p:sp>
        <p:nvSpPr>
          <p:cNvPr id="17" name="Footer Placeholder 3" hidden="1">
            <a:extLst>
              <a:ext uri="{FF2B5EF4-FFF2-40B4-BE49-F238E27FC236}">
                <a16:creationId xmlns:a16="http://schemas.microsoft.com/office/drawing/2014/main" id="{1FA1019E-E4A6-F017-D22C-7EA82B36E9D4}"/>
              </a:ext>
            </a:extLst>
          </p:cNvPr>
          <p:cNvSpPr>
            <a:spLocks noGrp="1"/>
          </p:cNvSpPr>
          <p:nvPr>
            <p:ph type="ftr" sz="quarter" idx="11"/>
          </p:nvPr>
        </p:nvSpPr>
        <p:spPr>
          <a:xfrm>
            <a:off x="0" y="6847200"/>
            <a:ext cx="0" cy="0"/>
          </a:xfrm>
        </p:spPr>
        <p:txBody>
          <a:bodyPr/>
          <a:lstStyle/>
          <a:p>
            <a:endParaRPr lang="en-GB"/>
          </a:p>
        </p:txBody>
      </p:sp>
      <p:sp>
        <p:nvSpPr>
          <p:cNvPr id="18" name="Date Placeholder 4" hidden="1">
            <a:extLst>
              <a:ext uri="{FF2B5EF4-FFF2-40B4-BE49-F238E27FC236}">
                <a16:creationId xmlns:a16="http://schemas.microsoft.com/office/drawing/2014/main" id="{3915DFF8-A0B1-A68F-EA50-E9722FA9BCB9}"/>
              </a:ext>
            </a:extLst>
          </p:cNvPr>
          <p:cNvSpPr>
            <a:spLocks noGrp="1"/>
          </p:cNvSpPr>
          <p:nvPr>
            <p:ph type="dt" sz="half" idx="14"/>
          </p:nvPr>
        </p:nvSpPr>
        <p:spPr>
          <a:xfrm>
            <a:off x="0" y="6847200"/>
            <a:ext cx="0" cy="0"/>
          </a:xfrm>
        </p:spPr>
        <p:txBody>
          <a:bodyPr/>
          <a:lstStyle/>
          <a:p>
            <a:endParaRPr lang="da-DK" dirty="0"/>
          </a:p>
        </p:txBody>
      </p:sp>
      <p:sp>
        <p:nvSpPr>
          <p:cNvPr id="19" name="Rektangel 19">
            <a:extLst>
              <a:ext uri="{FF2B5EF4-FFF2-40B4-BE49-F238E27FC236}">
                <a16:creationId xmlns:a16="http://schemas.microsoft.com/office/drawing/2014/main" id="{29413298-8523-18A7-DC35-1D3D141EC5D7}"/>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00587329" name="Logoimage" descr="{&quot;templafy&quot;:{&quot;id&quot;:&quot;8ba54685-4cd0-4f66-a18b-3766477a3a51&quot;}}"/>
          <p:cNvPicPr>
            <a:picLocks noChangeAspect="1"/>
          </p:cNvPicPr>
          <p:nvPr/>
        </p:nvPicPr>
        <p:blipFill>
          <a:blip r:embed="rId2"/>
          <a:stretch>
            <a:fillRect/>
          </a:stretch>
        </p:blipFill>
        <p:spPr>
          <a:xfrm>
            <a:off x="608" y="5712381"/>
            <a:ext cx="687600" cy="687600"/>
          </a:xfrm>
          <a:prstGeom prst="rect">
            <a:avLst/>
          </a:prstGeom>
        </p:spPr>
      </p:pic>
      <p:sp>
        <p:nvSpPr>
          <p:cNvPr id="11" name="Virksomhed" descr="{&quot;templafy&quot;:{&quot;id&quot;:&quot;0acabe44-895f-40a1-aa9f-cbc2accf14ac&quot;}}">
            <a:extLst>
              <a:ext uri="{FF2B5EF4-FFF2-40B4-BE49-F238E27FC236}">
                <a16:creationId xmlns:a16="http://schemas.microsoft.com/office/drawing/2014/main" id="{6E4177D0-4ECE-5C88-3CD9-7D2BFE07B0EA}"/>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Rigshospitalet</a:t>
            </a:r>
          </a:p>
        </p:txBody>
      </p:sp>
      <p:sp>
        <p:nvSpPr>
          <p:cNvPr id="15" name="CenterFreeText" descr="{&quot;templafy&quot;:{&quot;id&quot;:&quot;981534d3-bf2c-4ffa-911a-b5f6ef9867ae&quot;}}">
            <a:extLst>
              <a:ext uri="{FF2B5EF4-FFF2-40B4-BE49-F238E27FC236}">
                <a16:creationId xmlns:a16="http://schemas.microsoft.com/office/drawing/2014/main" id="{01CB1B7D-78A2-0E38-CFA0-5CD8704FF683}"/>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6" name="Center" descr="{&quot;templafy&quot;:{&quot;id&quot;:&quot;c112a68d-40fc-41a5-9123-830639be5438&quot;}}" hidden="1">
            <a:extLst>
              <a:ext uri="{FF2B5EF4-FFF2-40B4-BE49-F238E27FC236}">
                <a16:creationId xmlns:a16="http://schemas.microsoft.com/office/drawing/2014/main" id="{675E03B9-58B8-50D7-EA99-F55BAB38154F}"/>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pic>
        <p:nvPicPr>
          <p:cNvPr id="1960973349" name="ExtralogoTopimage" descr="{&quot;templafy&quot;:{&quot;id&quot;:&quot;64dd227c-90cf-4f3d-a59a-02aa0474f75a&quot;}}"/>
          <p:cNvPicPr>
            <a:picLocks noChangeAspect="1"/>
          </p:cNvPicPr>
          <p:nvPr/>
        </p:nvPicPr>
        <p:blipFill>
          <a:blip r:embed="rId3"/>
          <a:stretch>
            <a:fillRect/>
          </a:stretch>
        </p:blipFill>
        <p:spPr>
          <a:xfrm>
            <a:off x="9957600" y="97200"/>
            <a:ext cx="2178000" cy="684000"/>
          </a:xfrm>
          <a:prstGeom prst="rect">
            <a:avLst/>
          </a:prstGeom>
        </p:spPr>
      </p:pic>
      <p:pic>
        <p:nvPicPr>
          <p:cNvPr id="1887302298" name="ExtralogoBottomimage" descr="{&quot;templafy&quot;:{&quot;id&quot;:&quot;e030fe4c-8a3c-4924-a0dd-84a16e8d0faa&quot;}}"/>
          <p:cNvPicPr>
            <a:picLocks noChangeAspect="1"/>
          </p:cNvPicPr>
          <p:nvPr/>
        </p:nvPicPr>
        <p:blipFill>
          <a:blip r:embed="rId3"/>
          <a:stretch>
            <a:fillRect/>
          </a:stretch>
        </p:blipFill>
        <p:spPr>
          <a:xfrm>
            <a:off x="5659749" y="6318000"/>
            <a:ext cx="1324800" cy="421200"/>
          </a:xfrm>
          <a:prstGeom prst="rect">
            <a:avLst/>
          </a:prstGeom>
        </p:spPr>
      </p:pic>
      <p:sp>
        <p:nvSpPr>
          <p:cNvPr id="12" name="Titel" descr="{&quot;templafy&quot;:{&quot;id&quot;:&quot;b0732f09-40e3-4d6d-9d8f-d3a31b23cb05&quot;}}">
            <a:extLst>
              <a:ext uri="{FF2B5EF4-FFF2-40B4-BE49-F238E27FC236}">
                <a16:creationId xmlns:a16="http://schemas.microsoft.com/office/drawing/2014/main" id="{390EF528-08DA-F48D-6792-7556302B9D71}"/>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3" name="Navn" descr="{&quot;templafy&quot;:{&quot;id&quot;:&quot;3051cdcc-bfd4-43a8-8fdc-faafa363e2b4&quot;}}">
            <a:extLst>
              <a:ext uri="{FF2B5EF4-FFF2-40B4-BE49-F238E27FC236}">
                <a16:creationId xmlns:a16="http://schemas.microsoft.com/office/drawing/2014/main" id="{FC70ECC4-F086-4338-54CC-B924F0AD4CF8}"/>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Anette Kaagaard Kristensen</a:t>
            </a:r>
          </a:p>
        </p:txBody>
      </p:sp>
      <p:sp>
        <p:nvSpPr>
          <p:cNvPr id="14" name="Dato" descr="{&quot;templafy&quot;:{&quot;id&quot;:&quot;cecdf4aa-4583-436a-9ef1-75c7b5e9e9e8&quot;}}">
            <a:extLst>
              <a:ext uri="{FF2B5EF4-FFF2-40B4-BE49-F238E27FC236}">
                <a16:creationId xmlns:a16="http://schemas.microsoft.com/office/drawing/2014/main" id="{435EFA30-834E-5872-DC4D-0C66F0CBD6F5}"/>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a:p>
        </p:txBody>
      </p:sp>
      <p:sp>
        <p:nvSpPr>
          <p:cNvPr id="3" name="Titel 1">
            <a:extLst>
              <a:ext uri="{FF2B5EF4-FFF2-40B4-BE49-F238E27FC236}">
                <a16:creationId xmlns:a16="http://schemas.microsoft.com/office/drawing/2014/main" id="{5706F69D-D578-9942-BE77-6C6868C8C244}"/>
              </a:ext>
            </a:extLst>
          </p:cNvPr>
          <p:cNvSpPr>
            <a:spLocks noGrp="1"/>
          </p:cNvSpPr>
          <p:nvPr>
            <p:ph type="title" hasCustomPrompt="1"/>
          </p:nvPr>
        </p:nvSpPr>
        <p:spPr>
          <a:xfrm>
            <a:off x="1127126" y="872078"/>
            <a:ext cx="10371600" cy="826910"/>
          </a:xfrm>
        </p:spPr>
        <p:txBody>
          <a:bodyPr/>
          <a:lstStyle/>
          <a:p>
            <a:r>
              <a:rPr lang="da-DK" dirty="0"/>
              <a:t>Overskrift 28pt i max. to linjer teksten vokser opad </a:t>
            </a:r>
          </a:p>
        </p:txBody>
      </p:sp>
      <p:sp>
        <p:nvSpPr>
          <p:cNvPr id="4" name="Pladsholder til indhold 2">
            <a:extLst>
              <a:ext uri="{FF2B5EF4-FFF2-40B4-BE49-F238E27FC236}">
                <a16:creationId xmlns:a16="http://schemas.microsoft.com/office/drawing/2014/main" id="{3535F46E-4C71-DB2B-F6F1-3B9D207067FD}"/>
              </a:ext>
            </a:extLst>
          </p:cNvPr>
          <p:cNvSpPr>
            <a:spLocks noGrp="1"/>
          </p:cNvSpPr>
          <p:nvPr>
            <p:ph idx="1" hasCustomPrompt="1"/>
          </p:nvPr>
        </p:nvSpPr>
        <p:spPr>
          <a:xfrm>
            <a:off x="1127126" y="1989138"/>
            <a:ext cx="3214800" cy="3708400"/>
          </a:xfrm>
        </p:spPr>
        <p:txBody>
          <a:bodyPr vert="horz" lIns="0" tIns="0" rIns="0" bIns="0" rtlCol="0">
            <a:noAutofit/>
          </a:bodyPr>
          <a:lstStyle>
            <a:lvl1pPr marL="126000" indent="-126000">
              <a:defRPr lang="da-DK" sz="1800" noProof="0" dirty="0"/>
            </a:lvl1pPr>
            <a:lvl2pPr marL="450000" indent="-108000">
              <a:defRPr lang="da-DK" sz="1600" noProof="0" dirty="0"/>
            </a:lvl2pPr>
            <a:lvl3pPr marL="810000" indent="-108000">
              <a:defRPr lang="da-DK" sz="1400" noProof="0" dirty="0"/>
            </a:lvl3pPr>
            <a:lvl4pPr marL="1152000" indent="-90000">
              <a:defRPr lang="da-DK" sz="1200" noProof="0" dirty="0"/>
            </a:lvl4pPr>
            <a:lvl5pPr marL="1512000" indent="-90000">
              <a:defRPr lang="da-DK" sz="1000" noProof="0" dirty="0"/>
            </a:lvl5pPr>
            <a:lvl6pPr marL="1872000">
              <a:defRPr lang="da-DK" sz="1000" noProof="0" dirty="0"/>
            </a:lvl6pPr>
            <a:lvl7pPr marL="2232000">
              <a:defRPr lang="da-DK" sz="1000" noProof="0" dirty="0"/>
            </a:lvl7pPr>
            <a:lvl8pPr marL="2592000">
              <a:defRPr lang="da-DK" sz="1000" noProof="0" dirty="0"/>
            </a:lvl8pPr>
            <a:lvl9pPr marL="2952000">
              <a:defRPr lang="da-DK" sz="1000" noProof="0" dirty="0"/>
            </a:lvl9pPr>
          </a:lstStyle>
          <a:p>
            <a:pPr lvl="0"/>
            <a:r>
              <a:rPr lang="en-GB" noProof="0" dirty="0" err="1"/>
              <a:t>Brødtekst</a:t>
            </a:r>
            <a:r>
              <a:rPr lang="en-GB" noProof="0" dirty="0"/>
              <a:t> 18pt </a:t>
            </a:r>
            <a:r>
              <a:rPr lang="en-GB" noProof="0" dirty="0" err="1"/>
              <a:t>skrives</a:t>
            </a:r>
            <a:r>
              <a:rPr lang="en-GB" noProof="0" dirty="0"/>
              <a:t> her</a:t>
            </a:r>
          </a:p>
          <a:p>
            <a:pPr lvl="1"/>
            <a:r>
              <a:rPr lang="en-GB" noProof="0" dirty="0" err="1"/>
              <a:t>Anden</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a:p>
            <a:pPr lvl="5"/>
            <a:r>
              <a:rPr lang="en-GB" noProof="0" dirty="0" err="1"/>
              <a:t>Sjette</a:t>
            </a:r>
            <a:r>
              <a:rPr lang="en-GB" noProof="0" dirty="0"/>
              <a:t> </a:t>
            </a:r>
            <a:r>
              <a:rPr lang="en-GB" noProof="0" dirty="0" err="1"/>
              <a:t>niveau</a:t>
            </a:r>
            <a:endParaRPr lang="en-GB" noProof="0" dirty="0"/>
          </a:p>
          <a:p>
            <a:pPr lvl="6"/>
            <a:r>
              <a:rPr lang="en-GB" noProof="0" dirty="0" err="1"/>
              <a:t>Syvende</a:t>
            </a:r>
            <a:r>
              <a:rPr lang="en-GB" noProof="0" dirty="0"/>
              <a:t> </a:t>
            </a:r>
            <a:r>
              <a:rPr lang="en-GB" noProof="0" dirty="0" err="1"/>
              <a:t>niveau</a:t>
            </a:r>
            <a:endParaRPr lang="en-GB" noProof="0" dirty="0"/>
          </a:p>
          <a:p>
            <a:pPr lvl="7"/>
            <a:r>
              <a:rPr lang="en-GB" noProof="0" dirty="0" err="1"/>
              <a:t>Ottende</a:t>
            </a:r>
            <a:r>
              <a:rPr lang="en-GB" noProof="0" dirty="0"/>
              <a:t> </a:t>
            </a:r>
            <a:r>
              <a:rPr lang="en-GB" noProof="0" dirty="0" err="1"/>
              <a:t>niveau</a:t>
            </a:r>
            <a:endParaRPr lang="en-GB" noProof="0" dirty="0"/>
          </a:p>
          <a:p>
            <a:pPr lvl="8"/>
            <a:r>
              <a:rPr lang="en-GB" noProof="0" dirty="0" err="1"/>
              <a:t>Niende</a:t>
            </a:r>
            <a:r>
              <a:rPr lang="en-GB" noProof="0" dirty="0"/>
              <a:t> </a:t>
            </a:r>
            <a:r>
              <a:rPr lang="en-GB" noProof="0" dirty="0" err="1"/>
              <a:t>niveau</a:t>
            </a:r>
            <a:endParaRPr lang="da-DK" noProof="0" dirty="0"/>
          </a:p>
        </p:txBody>
      </p:sp>
      <p:sp>
        <p:nvSpPr>
          <p:cNvPr id="5" name="Pladsholder til indhold 3">
            <a:extLst>
              <a:ext uri="{FF2B5EF4-FFF2-40B4-BE49-F238E27FC236}">
                <a16:creationId xmlns:a16="http://schemas.microsoft.com/office/drawing/2014/main" id="{49E6F244-DD0A-5385-CD38-6B185CA84A81}"/>
              </a:ext>
            </a:extLst>
          </p:cNvPr>
          <p:cNvSpPr>
            <a:spLocks noGrp="1"/>
          </p:cNvSpPr>
          <p:nvPr>
            <p:ph sz="half" idx="2" hasCustomPrompt="1"/>
          </p:nvPr>
        </p:nvSpPr>
        <p:spPr>
          <a:xfrm>
            <a:off x="4705526" y="1989138"/>
            <a:ext cx="3214800" cy="3708400"/>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en-GB" noProof="0" dirty="0" err="1"/>
              <a:t>Brødtekst</a:t>
            </a:r>
            <a:r>
              <a:rPr lang="en-GB" noProof="0" dirty="0"/>
              <a:t> 18pt </a:t>
            </a:r>
            <a:r>
              <a:rPr lang="en-GB" noProof="0" dirty="0" err="1"/>
              <a:t>skrives</a:t>
            </a:r>
            <a:r>
              <a:rPr lang="en-GB" noProof="0" dirty="0"/>
              <a:t> her</a:t>
            </a:r>
          </a:p>
          <a:p>
            <a:pPr lvl="1"/>
            <a:r>
              <a:rPr lang="en-GB" noProof="0" dirty="0" err="1"/>
              <a:t>Anden</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a:p>
            <a:pPr lvl="5"/>
            <a:r>
              <a:rPr lang="en-GB" noProof="0" dirty="0" err="1"/>
              <a:t>Sjette</a:t>
            </a:r>
            <a:r>
              <a:rPr lang="en-GB" noProof="0" dirty="0"/>
              <a:t> </a:t>
            </a:r>
            <a:r>
              <a:rPr lang="en-GB" noProof="0" dirty="0" err="1"/>
              <a:t>niveau</a:t>
            </a:r>
            <a:endParaRPr lang="en-GB" noProof="0" dirty="0"/>
          </a:p>
          <a:p>
            <a:pPr lvl="6"/>
            <a:r>
              <a:rPr lang="en-GB" noProof="0" dirty="0" err="1"/>
              <a:t>Syvende</a:t>
            </a:r>
            <a:r>
              <a:rPr lang="en-GB" noProof="0" dirty="0"/>
              <a:t> </a:t>
            </a:r>
            <a:r>
              <a:rPr lang="en-GB" noProof="0" dirty="0" err="1"/>
              <a:t>niveau</a:t>
            </a:r>
            <a:endParaRPr lang="en-GB" noProof="0" dirty="0"/>
          </a:p>
          <a:p>
            <a:pPr lvl="7"/>
            <a:r>
              <a:rPr lang="en-GB" noProof="0" dirty="0" err="1"/>
              <a:t>Ottende</a:t>
            </a:r>
            <a:r>
              <a:rPr lang="en-GB" noProof="0" dirty="0"/>
              <a:t> </a:t>
            </a:r>
            <a:r>
              <a:rPr lang="en-GB" noProof="0" dirty="0" err="1"/>
              <a:t>niveau</a:t>
            </a:r>
            <a:endParaRPr lang="en-GB" noProof="0" dirty="0"/>
          </a:p>
          <a:p>
            <a:pPr lvl="8"/>
            <a:r>
              <a:rPr lang="en-GB" noProof="0" dirty="0" err="1"/>
              <a:t>Niende</a:t>
            </a:r>
            <a:r>
              <a:rPr lang="en-GB" noProof="0" dirty="0"/>
              <a:t> </a:t>
            </a:r>
            <a:r>
              <a:rPr lang="en-GB" noProof="0" dirty="0" err="1"/>
              <a:t>niveau</a:t>
            </a:r>
            <a:endParaRPr lang="da-DK" noProof="0" dirty="0"/>
          </a:p>
        </p:txBody>
      </p:sp>
      <p:sp>
        <p:nvSpPr>
          <p:cNvPr id="7" name="Pladsholder til indhold 4">
            <a:extLst>
              <a:ext uri="{FF2B5EF4-FFF2-40B4-BE49-F238E27FC236}">
                <a16:creationId xmlns:a16="http://schemas.microsoft.com/office/drawing/2014/main" id="{71F2C22B-7939-93E1-838F-A77CA8AC59FA}"/>
              </a:ext>
            </a:extLst>
          </p:cNvPr>
          <p:cNvSpPr>
            <a:spLocks noGrp="1"/>
          </p:cNvSpPr>
          <p:nvPr>
            <p:ph sz="half" idx="13" hasCustomPrompt="1"/>
          </p:nvPr>
        </p:nvSpPr>
        <p:spPr>
          <a:xfrm>
            <a:off x="8283926" y="1989138"/>
            <a:ext cx="3214800" cy="3708400"/>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
        <p:nvSpPr>
          <p:cNvPr id="6" name="Pladsholder til diasnumm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667EC89C-17A0-4E64-A6D2-B825673CEEDF}" type="slidenum">
              <a:rPr lang="en-US" smtClean="0"/>
              <a:pPr/>
              <a:t>‹nr.›</a:t>
            </a:fld>
            <a:endParaRPr lang="en-US" dirty="0"/>
          </a:p>
        </p:txBody>
      </p:sp>
    </p:spTree>
    <p:extLst>
      <p:ext uri="{BB962C8B-B14F-4D97-AF65-F5344CB8AC3E}">
        <p14:creationId xmlns:p14="http://schemas.microsoft.com/office/powerpoint/2010/main" val="601797731"/>
      </p:ext>
    </p:extLst>
  </p:cSld>
  <p:clrMapOvr>
    <a:masterClrMapping/>
  </p:clrMapOvr>
  <p:extLst>
    <p:ext uri="{DCECCB84-F9BA-43D5-87BE-67443E8EF086}">
      <p15:sldGuideLst xmlns:p15="http://schemas.microsoft.com/office/powerpoint/2012/main">
        <p15:guide id="1" orient="horz" pos="548">
          <p15:clr>
            <a:srgbClr val="A4A3A4"/>
          </p15:clr>
        </p15:guide>
        <p15:guide id="2" pos="2734">
          <p15:clr>
            <a:srgbClr val="A4A3A4"/>
          </p15:clr>
        </p15:guide>
        <p15:guide id="3" pos="2963">
          <p15:clr>
            <a:srgbClr val="A4A3A4"/>
          </p15:clr>
        </p15:guide>
        <p15:guide id="4" pos="4988">
          <p15:clr>
            <a:srgbClr val="A4A3A4"/>
          </p15:clr>
        </p15:guide>
        <p15:guide id="5" pos="5215">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re tekstspalter">
    <p:spTree>
      <p:nvGrpSpPr>
        <p:cNvPr id="1" name=""/>
        <p:cNvGrpSpPr/>
        <p:nvPr/>
      </p:nvGrpSpPr>
      <p:grpSpPr>
        <a:xfrm>
          <a:off x="0" y="0"/>
          <a:ext cx="0" cy="0"/>
          <a:chOff x="0" y="0"/>
          <a:chExt cx="0" cy="0"/>
        </a:xfrm>
      </p:grpSpPr>
      <p:sp>
        <p:nvSpPr>
          <p:cNvPr id="2" name="Footer Placeholder 3" hidden="1">
            <a:extLst>
              <a:ext uri="{FF2B5EF4-FFF2-40B4-BE49-F238E27FC236}">
                <a16:creationId xmlns:a16="http://schemas.microsoft.com/office/drawing/2014/main" id="{D6E8FA21-6E2F-6595-2596-174E419CD573}"/>
              </a:ext>
            </a:extLst>
          </p:cNvPr>
          <p:cNvSpPr>
            <a:spLocks noGrp="1"/>
          </p:cNvSpPr>
          <p:nvPr>
            <p:ph type="ftr" sz="quarter" idx="11"/>
          </p:nvPr>
        </p:nvSpPr>
        <p:spPr>
          <a:xfrm>
            <a:off x="0" y="6847200"/>
            <a:ext cx="0" cy="0"/>
          </a:xfrm>
        </p:spPr>
        <p:txBody>
          <a:bodyPr/>
          <a:lstStyle/>
          <a:p>
            <a:endParaRPr lang="en-GB"/>
          </a:p>
        </p:txBody>
      </p:sp>
      <p:sp>
        <p:nvSpPr>
          <p:cNvPr id="17" name="Date Placeholder 4" hidden="1">
            <a:extLst>
              <a:ext uri="{FF2B5EF4-FFF2-40B4-BE49-F238E27FC236}">
                <a16:creationId xmlns:a16="http://schemas.microsoft.com/office/drawing/2014/main" id="{E99B5C91-2C19-9947-3DA4-3BA273322814}"/>
              </a:ext>
            </a:extLst>
          </p:cNvPr>
          <p:cNvSpPr>
            <a:spLocks noGrp="1"/>
          </p:cNvSpPr>
          <p:nvPr>
            <p:ph type="dt" sz="half" idx="15"/>
          </p:nvPr>
        </p:nvSpPr>
        <p:spPr>
          <a:xfrm>
            <a:off x="0" y="6847200"/>
            <a:ext cx="0" cy="0"/>
          </a:xfrm>
        </p:spPr>
        <p:txBody>
          <a:bodyPr/>
          <a:lstStyle/>
          <a:p>
            <a:endParaRPr lang="da-DK" dirty="0"/>
          </a:p>
        </p:txBody>
      </p:sp>
      <p:sp>
        <p:nvSpPr>
          <p:cNvPr id="20" name="Rektangel 19">
            <a:extLst>
              <a:ext uri="{FF2B5EF4-FFF2-40B4-BE49-F238E27FC236}">
                <a16:creationId xmlns:a16="http://schemas.microsoft.com/office/drawing/2014/main" id="{93E31414-1225-47F8-9252-4C3DEBA2397D}"/>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47909354" name="Logoimage" descr="{&quot;templafy&quot;:{&quot;id&quot;:&quot;4e488597-4860-47c7-922f-ffb0a2d92e12&quot;}}"/>
          <p:cNvPicPr>
            <a:picLocks noChangeAspect="1"/>
          </p:cNvPicPr>
          <p:nvPr/>
        </p:nvPicPr>
        <p:blipFill>
          <a:blip r:embed="rId2"/>
          <a:stretch>
            <a:fillRect/>
          </a:stretch>
        </p:blipFill>
        <p:spPr>
          <a:xfrm>
            <a:off x="608" y="5712381"/>
            <a:ext cx="687600" cy="687600"/>
          </a:xfrm>
          <a:prstGeom prst="rect">
            <a:avLst/>
          </a:prstGeom>
        </p:spPr>
      </p:pic>
      <p:sp>
        <p:nvSpPr>
          <p:cNvPr id="11" name="Virksomhed" descr="{&quot;templafy&quot;:{&quot;id&quot;:&quot;4bb1bc40-fd48-4fbf-b2b9-47afba80d60b&quot;}}">
            <a:extLst>
              <a:ext uri="{FF2B5EF4-FFF2-40B4-BE49-F238E27FC236}">
                <a16:creationId xmlns:a16="http://schemas.microsoft.com/office/drawing/2014/main" id="{BF420F3B-5815-A093-4592-10F9948E3B25}"/>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Rigshospitalet</a:t>
            </a:r>
          </a:p>
        </p:txBody>
      </p:sp>
      <p:sp>
        <p:nvSpPr>
          <p:cNvPr id="12" name="CenterFreeText" descr="{&quot;templafy&quot;:{&quot;id&quot;:&quot;583c703d-89b7-4f08-9666-0f21852ee578&quot;}}">
            <a:extLst>
              <a:ext uri="{FF2B5EF4-FFF2-40B4-BE49-F238E27FC236}">
                <a16:creationId xmlns:a16="http://schemas.microsoft.com/office/drawing/2014/main" id="{EC99CBDC-1856-A4D6-3238-6FBD66719BB8}"/>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3" name="Center" descr="{&quot;templafy&quot;:{&quot;id&quot;:&quot;c75675d4-9273-4138-9bf5-e9994f3e023f&quot;}}" hidden="1">
            <a:extLst>
              <a:ext uri="{FF2B5EF4-FFF2-40B4-BE49-F238E27FC236}">
                <a16:creationId xmlns:a16="http://schemas.microsoft.com/office/drawing/2014/main" id="{ACDA0C44-E9ED-1AEC-6830-4F66C0FB4E13}"/>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pic>
        <p:nvPicPr>
          <p:cNvPr id="1398226337" name="ExtralogoTopimage" descr="{&quot;templafy&quot;:{&quot;id&quot;:&quot;6efa8c68-0b1e-4b18-a13a-a42439c6ab2e&quot;}}"/>
          <p:cNvPicPr>
            <a:picLocks noChangeAspect="1"/>
          </p:cNvPicPr>
          <p:nvPr/>
        </p:nvPicPr>
        <p:blipFill>
          <a:blip r:embed="rId3"/>
          <a:stretch>
            <a:fillRect/>
          </a:stretch>
        </p:blipFill>
        <p:spPr>
          <a:xfrm>
            <a:off x="9957600" y="97200"/>
            <a:ext cx="2178000" cy="684000"/>
          </a:xfrm>
          <a:prstGeom prst="rect">
            <a:avLst/>
          </a:prstGeom>
        </p:spPr>
      </p:pic>
      <p:pic>
        <p:nvPicPr>
          <p:cNvPr id="1247895088" name="ExtralogoBottomimage" descr="{&quot;templafy&quot;:{&quot;id&quot;:&quot;6dae812c-17e9-404a-b40b-9fc0ac6d775e&quot;}}"/>
          <p:cNvPicPr>
            <a:picLocks noChangeAspect="1"/>
          </p:cNvPicPr>
          <p:nvPr/>
        </p:nvPicPr>
        <p:blipFill>
          <a:blip r:embed="rId3"/>
          <a:stretch>
            <a:fillRect/>
          </a:stretch>
        </p:blipFill>
        <p:spPr>
          <a:xfrm>
            <a:off x="5659749" y="6318000"/>
            <a:ext cx="1324800" cy="421200"/>
          </a:xfrm>
          <a:prstGeom prst="rect">
            <a:avLst/>
          </a:prstGeom>
        </p:spPr>
      </p:pic>
      <p:sp>
        <p:nvSpPr>
          <p:cNvPr id="16" name="Titel" descr="{&quot;templafy&quot;:{&quot;id&quot;:&quot;958c1d03-cb75-4c40-ae62-16e8ddf9aeea&quot;}}">
            <a:extLst>
              <a:ext uri="{FF2B5EF4-FFF2-40B4-BE49-F238E27FC236}">
                <a16:creationId xmlns:a16="http://schemas.microsoft.com/office/drawing/2014/main" id="{48FFF43D-2B85-A1D3-1FAB-619324B2F215}"/>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8" name="Navn" descr="{&quot;templafy&quot;:{&quot;id&quot;:&quot;e51c9e65-8a42-4781-9ca0-688ea63d5112&quot;}}">
            <a:extLst>
              <a:ext uri="{FF2B5EF4-FFF2-40B4-BE49-F238E27FC236}">
                <a16:creationId xmlns:a16="http://schemas.microsoft.com/office/drawing/2014/main" id="{9A0CC2C1-9FCA-BB54-5FC2-1241DE6A7EE6}"/>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Anette Kaagaard Kristensen</a:t>
            </a:r>
          </a:p>
        </p:txBody>
      </p:sp>
      <p:sp>
        <p:nvSpPr>
          <p:cNvPr id="19" name="Dato" descr="{&quot;templafy&quot;:{&quot;id&quot;:&quot;ec9605ac-4847-4f97-9521-178337aeacb7&quot;}}">
            <a:extLst>
              <a:ext uri="{FF2B5EF4-FFF2-40B4-BE49-F238E27FC236}">
                <a16:creationId xmlns:a16="http://schemas.microsoft.com/office/drawing/2014/main" id="{72EE406B-BDF2-E366-AB99-E3C78E5C601E}"/>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9" name="Titel 8">
            <a:extLst>
              <a:ext uri="{FF2B5EF4-FFF2-40B4-BE49-F238E27FC236}">
                <a16:creationId xmlns:a16="http://schemas.microsoft.com/office/drawing/2014/main" id="{344A462E-6373-FF78-3B79-0D993E236620}"/>
              </a:ext>
            </a:extLst>
          </p:cNvPr>
          <p:cNvSpPr>
            <a:spLocks noGrp="1"/>
          </p:cNvSpPr>
          <p:nvPr>
            <p:ph type="title" hasCustomPrompt="1"/>
          </p:nvPr>
        </p:nvSpPr>
        <p:spPr>
          <a:xfrm>
            <a:off x="1127124" y="872078"/>
            <a:ext cx="10371600" cy="826910"/>
          </a:xfrm>
        </p:spPr>
        <p:txBody>
          <a:bodyPr/>
          <a:lstStyle/>
          <a:p>
            <a:r>
              <a:rPr lang="da-DK" dirty="0"/>
              <a:t>Overskrift 28pt i max. to linjer teksten vokser opad </a:t>
            </a:r>
          </a:p>
        </p:txBody>
      </p:sp>
      <p:sp>
        <p:nvSpPr>
          <p:cNvPr id="4" name="Pladsholder til indhold 2">
            <a:extLst>
              <a:ext uri="{FF2B5EF4-FFF2-40B4-BE49-F238E27FC236}">
                <a16:creationId xmlns:a16="http://schemas.microsoft.com/office/drawing/2014/main" id="{A6A34AE8-A86C-BBC0-698D-9544D11561F4}"/>
              </a:ext>
            </a:extLst>
          </p:cNvPr>
          <p:cNvSpPr>
            <a:spLocks noGrp="1"/>
          </p:cNvSpPr>
          <p:nvPr>
            <p:ph idx="1" hasCustomPrompt="1"/>
          </p:nvPr>
        </p:nvSpPr>
        <p:spPr>
          <a:xfrm>
            <a:off x="1127124" y="1989137"/>
            <a:ext cx="2322000" cy="3708401"/>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p:txBody>
      </p:sp>
      <p:sp>
        <p:nvSpPr>
          <p:cNvPr id="5" name="Pladsholder til indhold 3">
            <a:extLst>
              <a:ext uri="{FF2B5EF4-FFF2-40B4-BE49-F238E27FC236}">
                <a16:creationId xmlns:a16="http://schemas.microsoft.com/office/drawing/2014/main" id="{EC941C3A-F153-D159-09E1-B8521393FCCF}"/>
              </a:ext>
            </a:extLst>
          </p:cNvPr>
          <p:cNvSpPr>
            <a:spLocks noGrp="1"/>
          </p:cNvSpPr>
          <p:nvPr>
            <p:ph sz="half" idx="2" hasCustomPrompt="1"/>
          </p:nvPr>
        </p:nvSpPr>
        <p:spPr>
          <a:xfrm>
            <a:off x="3810324" y="1989137"/>
            <a:ext cx="2322000" cy="3708401"/>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p:txBody>
      </p:sp>
      <p:sp>
        <p:nvSpPr>
          <p:cNvPr id="7" name="Pladsholder til indhold 4">
            <a:extLst>
              <a:ext uri="{FF2B5EF4-FFF2-40B4-BE49-F238E27FC236}">
                <a16:creationId xmlns:a16="http://schemas.microsoft.com/office/drawing/2014/main" id="{717E155C-EDCD-3209-9FE7-2CED06ACDC0D}"/>
              </a:ext>
            </a:extLst>
          </p:cNvPr>
          <p:cNvSpPr>
            <a:spLocks noGrp="1"/>
          </p:cNvSpPr>
          <p:nvPr>
            <p:ph sz="half" idx="13" hasCustomPrompt="1"/>
          </p:nvPr>
        </p:nvSpPr>
        <p:spPr>
          <a:xfrm>
            <a:off x="6493524" y="1989137"/>
            <a:ext cx="2322000" cy="3708401"/>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3024000">
              <a:defRPr sz="1000"/>
            </a:lvl9pPr>
          </a:lstStyle>
          <a:p>
            <a:pPr lvl="0"/>
            <a:r>
              <a:rPr lang="da-DK" noProof="0" dirty="0"/>
              <a:t>Brødtekst 18pt skrives her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p:txBody>
      </p:sp>
      <p:sp>
        <p:nvSpPr>
          <p:cNvPr id="8" name="Pladsholder til indhold 5">
            <a:extLst>
              <a:ext uri="{FF2B5EF4-FFF2-40B4-BE49-F238E27FC236}">
                <a16:creationId xmlns:a16="http://schemas.microsoft.com/office/drawing/2014/main" id="{A7F0EDB7-166F-F049-161D-F0420F804F5B}"/>
              </a:ext>
            </a:extLst>
          </p:cNvPr>
          <p:cNvSpPr>
            <a:spLocks noGrp="1"/>
          </p:cNvSpPr>
          <p:nvPr>
            <p:ph sz="quarter" idx="14" hasCustomPrompt="1"/>
          </p:nvPr>
        </p:nvSpPr>
        <p:spPr>
          <a:xfrm>
            <a:off x="9176724" y="1989137"/>
            <a:ext cx="2322000" cy="3708401"/>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p:txBody>
      </p:sp>
      <p:sp>
        <p:nvSpPr>
          <p:cNvPr id="6" name="Pladsholder til diasnumm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667EC89C-17A0-4E64-A6D2-B825673CEEDF}" type="slidenum">
              <a:rPr lang="en-US" smtClean="0"/>
              <a:pPr/>
              <a:t>‹nr.›</a:t>
            </a:fld>
            <a:endParaRPr lang="en-US" dirty="0"/>
          </a:p>
        </p:txBody>
      </p:sp>
    </p:spTree>
    <p:extLst>
      <p:ext uri="{BB962C8B-B14F-4D97-AF65-F5344CB8AC3E}">
        <p14:creationId xmlns:p14="http://schemas.microsoft.com/office/powerpoint/2010/main" val="1044309727"/>
      </p:ext>
    </p:extLst>
  </p:cSld>
  <p:clrMapOvr>
    <a:masterClrMapping/>
  </p:clrMapOvr>
  <p:extLst>
    <p:ext uri="{DCECCB84-F9BA-43D5-87BE-67443E8EF086}">
      <p15:sldGuideLst xmlns:p15="http://schemas.microsoft.com/office/powerpoint/2012/main">
        <p15:guide id="1" orient="horz" pos="548">
          <p15:clr>
            <a:srgbClr val="A4A3A4"/>
          </p15:clr>
        </p15:guide>
        <p15:guide id="2" pos="2172">
          <p15:clr>
            <a:srgbClr val="A4A3A4"/>
          </p15:clr>
        </p15:guide>
        <p15:guide id="3" pos="2399">
          <p15:clr>
            <a:srgbClr val="A4A3A4"/>
          </p15:clr>
        </p15:guide>
        <p15:guide id="4" pos="5553">
          <p15:clr>
            <a:srgbClr val="A4A3A4"/>
          </p15:clr>
        </p15:guide>
        <p15:guide id="5" pos="5780">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e spalter - foto &amp; tekst">
    <p:spTree>
      <p:nvGrpSpPr>
        <p:cNvPr id="1" name=""/>
        <p:cNvGrpSpPr/>
        <p:nvPr/>
      </p:nvGrpSpPr>
      <p:grpSpPr>
        <a:xfrm>
          <a:off x="0" y="0"/>
          <a:ext cx="0" cy="0"/>
          <a:chOff x="0" y="0"/>
          <a:chExt cx="0" cy="0"/>
        </a:xfrm>
      </p:grpSpPr>
      <p:sp>
        <p:nvSpPr>
          <p:cNvPr id="22" name="Footer Placeholder 3" hidden="1">
            <a:extLst>
              <a:ext uri="{FF2B5EF4-FFF2-40B4-BE49-F238E27FC236}">
                <a16:creationId xmlns:a16="http://schemas.microsoft.com/office/drawing/2014/main" id="{A0298306-FEFE-FC79-BDB9-82F08009AF78}"/>
              </a:ext>
            </a:extLst>
          </p:cNvPr>
          <p:cNvSpPr>
            <a:spLocks noGrp="1"/>
          </p:cNvSpPr>
          <p:nvPr>
            <p:ph type="ftr" sz="quarter" idx="11"/>
          </p:nvPr>
        </p:nvSpPr>
        <p:spPr>
          <a:xfrm>
            <a:off x="0" y="6847200"/>
            <a:ext cx="0" cy="0"/>
          </a:xfrm>
        </p:spPr>
        <p:txBody>
          <a:bodyPr/>
          <a:lstStyle/>
          <a:p>
            <a:endParaRPr lang="en-GB"/>
          </a:p>
        </p:txBody>
      </p:sp>
      <p:sp>
        <p:nvSpPr>
          <p:cNvPr id="23" name="Date Placeholder 4" hidden="1">
            <a:extLst>
              <a:ext uri="{FF2B5EF4-FFF2-40B4-BE49-F238E27FC236}">
                <a16:creationId xmlns:a16="http://schemas.microsoft.com/office/drawing/2014/main" id="{C513C651-498D-86FD-657D-5909DA7ABB5F}"/>
              </a:ext>
            </a:extLst>
          </p:cNvPr>
          <p:cNvSpPr>
            <a:spLocks noGrp="1"/>
          </p:cNvSpPr>
          <p:nvPr>
            <p:ph type="dt" sz="half" idx="26"/>
          </p:nvPr>
        </p:nvSpPr>
        <p:spPr>
          <a:xfrm>
            <a:off x="0" y="6847200"/>
            <a:ext cx="0" cy="0"/>
          </a:xfrm>
        </p:spPr>
        <p:txBody>
          <a:bodyPr/>
          <a:lstStyle/>
          <a:p>
            <a:endParaRPr lang="da-DK" dirty="0"/>
          </a:p>
        </p:txBody>
      </p:sp>
      <p:sp>
        <p:nvSpPr>
          <p:cNvPr id="24" name="Rektangel 19">
            <a:extLst>
              <a:ext uri="{FF2B5EF4-FFF2-40B4-BE49-F238E27FC236}">
                <a16:creationId xmlns:a16="http://schemas.microsoft.com/office/drawing/2014/main" id="{A546CCD1-DD8D-BDB4-0758-7C786C631366}"/>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400397127" name="Logoimage" descr="{&quot;templafy&quot;:{&quot;id&quot;:&quot;594299f8-79e3-4467-9a11-93bbf16e9333&quot;}}"/>
          <p:cNvPicPr>
            <a:picLocks noChangeAspect="1"/>
          </p:cNvPicPr>
          <p:nvPr/>
        </p:nvPicPr>
        <p:blipFill>
          <a:blip r:embed="rId2"/>
          <a:stretch>
            <a:fillRect/>
          </a:stretch>
        </p:blipFill>
        <p:spPr>
          <a:xfrm>
            <a:off x="608" y="5712381"/>
            <a:ext cx="687600" cy="687600"/>
          </a:xfrm>
          <a:prstGeom prst="rect">
            <a:avLst/>
          </a:prstGeom>
        </p:spPr>
      </p:pic>
      <p:sp>
        <p:nvSpPr>
          <p:cNvPr id="11" name="Virksomhed" descr="{&quot;templafy&quot;:{&quot;id&quot;:&quot;dad30a3d-2e72-441f-8b6b-7e473878b20f&quot;}}">
            <a:extLst>
              <a:ext uri="{FF2B5EF4-FFF2-40B4-BE49-F238E27FC236}">
                <a16:creationId xmlns:a16="http://schemas.microsoft.com/office/drawing/2014/main" id="{BF420F3B-5815-A093-4592-10F9948E3B25}"/>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Rigshospitalet</a:t>
            </a:r>
          </a:p>
        </p:txBody>
      </p:sp>
      <p:sp>
        <p:nvSpPr>
          <p:cNvPr id="12" name="CenterFreeText" descr="{&quot;templafy&quot;:{&quot;id&quot;:&quot;fb790ea3-835e-4908-892a-3562f7be4362&quot;}}">
            <a:extLst>
              <a:ext uri="{FF2B5EF4-FFF2-40B4-BE49-F238E27FC236}">
                <a16:creationId xmlns:a16="http://schemas.microsoft.com/office/drawing/2014/main" id="{EC99CBDC-1856-A4D6-3238-6FBD66719BB8}"/>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3" name="Center" descr="{&quot;templafy&quot;:{&quot;id&quot;:&quot;507f77b4-72c0-4202-b83b-1ee1fd7fdf87&quot;}}" hidden="1">
            <a:extLst>
              <a:ext uri="{FF2B5EF4-FFF2-40B4-BE49-F238E27FC236}">
                <a16:creationId xmlns:a16="http://schemas.microsoft.com/office/drawing/2014/main" id="{ACDA0C44-E9ED-1AEC-6830-4F66C0FB4E13}"/>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pic>
        <p:nvPicPr>
          <p:cNvPr id="1288960412" name="ExtralogoTopimage" descr="{&quot;templafy&quot;:{&quot;id&quot;:&quot;f2b32b52-eccf-4435-a115-c29f5f2a8845&quot;}}"/>
          <p:cNvPicPr>
            <a:picLocks noChangeAspect="1"/>
          </p:cNvPicPr>
          <p:nvPr/>
        </p:nvPicPr>
        <p:blipFill>
          <a:blip r:embed="rId3"/>
          <a:stretch>
            <a:fillRect/>
          </a:stretch>
        </p:blipFill>
        <p:spPr>
          <a:xfrm>
            <a:off x="9957600" y="97200"/>
            <a:ext cx="2178000" cy="684000"/>
          </a:xfrm>
          <a:prstGeom prst="rect">
            <a:avLst/>
          </a:prstGeom>
        </p:spPr>
      </p:pic>
      <p:pic>
        <p:nvPicPr>
          <p:cNvPr id="1752992244" name="ExtralogoBottomimage" descr="{&quot;templafy&quot;:{&quot;id&quot;:&quot;79144ccb-3912-456d-95f4-1ba16ab23c0e&quot;}}"/>
          <p:cNvPicPr>
            <a:picLocks noChangeAspect="1"/>
          </p:cNvPicPr>
          <p:nvPr/>
        </p:nvPicPr>
        <p:blipFill>
          <a:blip r:embed="rId3"/>
          <a:stretch>
            <a:fillRect/>
          </a:stretch>
        </p:blipFill>
        <p:spPr>
          <a:xfrm>
            <a:off x="5659749" y="6318000"/>
            <a:ext cx="1324800" cy="421200"/>
          </a:xfrm>
          <a:prstGeom prst="rect">
            <a:avLst/>
          </a:prstGeom>
        </p:spPr>
      </p:pic>
      <p:sp>
        <p:nvSpPr>
          <p:cNvPr id="16" name="Titel" descr="{&quot;templafy&quot;:{&quot;id&quot;:&quot;74678509-3a7c-4ca3-a808-f0d6494ff45c&quot;}}">
            <a:extLst>
              <a:ext uri="{FF2B5EF4-FFF2-40B4-BE49-F238E27FC236}">
                <a16:creationId xmlns:a16="http://schemas.microsoft.com/office/drawing/2014/main" id="{48FFF43D-2B85-A1D3-1FAB-619324B2F215}"/>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8" name="Navn" descr="{&quot;templafy&quot;:{&quot;id&quot;:&quot;f18ce0c3-9fe1-4d41-adbe-292e12e7cfaa&quot;}}">
            <a:extLst>
              <a:ext uri="{FF2B5EF4-FFF2-40B4-BE49-F238E27FC236}">
                <a16:creationId xmlns:a16="http://schemas.microsoft.com/office/drawing/2014/main" id="{9A0CC2C1-9FCA-BB54-5FC2-1241DE6A7EE6}"/>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Anette Kaagaard Kristensen</a:t>
            </a:r>
          </a:p>
        </p:txBody>
      </p:sp>
      <p:sp>
        <p:nvSpPr>
          <p:cNvPr id="19" name="Dato" descr="{&quot;templafy&quot;:{&quot;id&quot;:&quot;eef6b0f7-3584-4f05-bb53-64b65e98572c&quot;}}">
            <a:extLst>
              <a:ext uri="{FF2B5EF4-FFF2-40B4-BE49-F238E27FC236}">
                <a16:creationId xmlns:a16="http://schemas.microsoft.com/office/drawing/2014/main" id="{72EE406B-BDF2-E366-AB99-E3C78E5C601E}"/>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9" name="Titel 8">
            <a:extLst>
              <a:ext uri="{FF2B5EF4-FFF2-40B4-BE49-F238E27FC236}">
                <a16:creationId xmlns:a16="http://schemas.microsoft.com/office/drawing/2014/main" id="{344A462E-6373-FF78-3B79-0D993E236620}"/>
              </a:ext>
            </a:extLst>
          </p:cNvPr>
          <p:cNvSpPr>
            <a:spLocks noGrp="1"/>
          </p:cNvSpPr>
          <p:nvPr>
            <p:ph type="title" hasCustomPrompt="1"/>
          </p:nvPr>
        </p:nvSpPr>
        <p:spPr>
          <a:xfrm>
            <a:off x="1127124" y="872078"/>
            <a:ext cx="10371600" cy="826910"/>
          </a:xfrm>
        </p:spPr>
        <p:txBody>
          <a:bodyPr/>
          <a:lstStyle/>
          <a:p>
            <a:r>
              <a:rPr lang="da-DK" dirty="0"/>
              <a:t>Overskrift 28pt i max. to linjer teksten vokser opad </a:t>
            </a:r>
          </a:p>
        </p:txBody>
      </p:sp>
      <p:sp>
        <p:nvSpPr>
          <p:cNvPr id="4" name="Pladsholder til indhold 2">
            <a:extLst>
              <a:ext uri="{FF2B5EF4-FFF2-40B4-BE49-F238E27FC236}">
                <a16:creationId xmlns:a16="http://schemas.microsoft.com/office/drawing/2014/main" id="{A6A34AE8-A86C-BBC0-698D-9544D11561F4}"/>
              </a:ext>
            </a:extLst>
          </p:cNvPr>
          <p:cNvSpPr>
            <a:spLocks noGrp="1"/>
          </p:cNvSpPr>
          <p:nvPr>
            <p:ph idx="1" hasCustomPrompt="1"/>
          </p:nvPr>
        </p:nvSpPr>
        <p:spPr>
          <a:xfrm>
            <a:off x="1127124" y="4349931"/>
            <a:ext cx="2322000" cy="1347607"/>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p:txBody>
      </p:sp>
      <p:sp>
        <p:nvSpPr>
          <p:cNvPr id="2" name="Pladsholder til billede 2">
            <a:extLst>
              <a:ext uri="{FF2B5EF4-FFF2-40B4-BE49-F238E27FC236}">
                <a16:creationId xmlns:a16="http://schemas.microsoft.com/office/drawing/2014/main" id="{8B1C1857-CF7F-4FB3-D4BA-AD6EF25A5FFA}"/>
              </a:ext>
            </a:extLst>
          </p:cNvPr>
          <p:cNvSpPr>
            <a:spLocks noGrp="1"/>
          </p:cNvSpPr>
          <p:nvPr>
            <p:ph type="pic" sz="quarter" idx="22" hasCustomPrompt="1"/>
          </p:nvPr>
        </p:nvSpPr>
        <p:spPr>
          <a:xfrm>
            <a:off x="1127124" y="1990800"/>
            <a:ext cx="2322000" cy="2227188"/>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5" name="Pladsholder til indhold 3">
            <a:extLst>
              <a:ext uri="{FF2B5EF4-FFF2-40B4-BE49-F238E27FC236}">
                <a16:creationId xmlns:a16="http://schemas.microsoft.com/office/drawing/2014/main" id="{EC941C3A-F153-D159-09E1-B8521393FCCF}"/>
              </a:ext>
            </a:extLst>
          </p:cNvPr>
          <p:cNvSpPr>
            <a:spLocks noGrp="1"/>
          </p:cNvSpPr>
          <p:nvPr>
            <p:ph sz="half" idx="2" hasCustomPrompt="1"/>
          </p:nvPr>
        </p:nvSpPr>
        <p:spPr>
          <a:xfrm>
            <a:off x="3810324" y="4349931"/>
            <a:ext cx="2322000" cy="1347607"/>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p:txBody>
      </p:sp>
      <p:sp>
        <p:nvSpPr>
          <p:cNvPr id="17" name="Pladsholder til billede 3">
            <a:extLst>
              <a:ext uri="{FF2B5EF4-FFF2-40B4-BE49-F238E27FC236}">
                <a16:creationId xmlns:a16="http://schemas.microsoft.com/office/drawing/2014/main" id="{2ECD75EE-FA66-41A2-A757-AB1AFB101579}"/>
              </a:ext>
            </a:extLst>
          </p:cNvPr>
          <p:cNvSpPr>
            <a:spLocks noGrp="1"/>
          </p:cNvSpPr>
          <p:nvPr>
            <p:ph type="pic" sz="quarter" idx="23" hasCustomPrompt="1"/>
          </p:nvPr>
        </p:nvSpPr>
        <p:spPr>
          <a:xfrm>
            <a:off x="3810323" y="1990800"/>
            <a:ext cx="2322000" cy="2227188"/>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7" name="Pladsholder til indhold 4">
            <a:extLst>
              <a:ext uri="{FF2B5EF4-FFF2-40B4-BE49-F238E27FC236}">
                <a16:creationId xmlns:a16="http://schemas.microsoft.com/office/drawing/2014/main" id="{717E155C-EDCD-3209-9FE7-2CED06ACDC0D}"/>
              </a:ext>
            </a:extLst>
          </p:cNvPr>
          <p:cNvSpPr>
            <a:spLocks noGrp="1"/>
          </p:cNvSpPr>
          <p:nvPr>
            <p:ph sz="half" idx="13" hasCustomPrompt="1"/>
          </p:nvPr>
        </p:nvSpPr>
        <p:spPr>
          <a:xfrm>
            <a:off x="6493524" y="4349931"/>
            <a:ext cx="2322000" cy="1347607"/>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3024000">
              <a:defRPr sz="1000"/>
            </a:lvl9pPr>
          </a:lstStyle>
          <a:p>
            <a:pPr lvl="0"/>
            <a:r>
              <a:rPr lang="da-DK" noProof="0" dirty="0"/>
              <a:t>Brødtekst 18pt skrives her</a:t>
            </a:r>
          </a:p>
          <a:p>
            <a:pPr lvl="1"/>
            <a:r>
              <a:rPr lang="da-DK" noProof="0" dirty="0"/>
              <a:t>Anden niveau</a:t>
            </a:r>
          </a:p>
          <a:p>
            <a:pPr lvl="2"/>
            <a:r>
              <a:rPr lang="da-DK" noProof="0" dirty="0"/>
              <a:t>Tredje niveau</a:t>
            </a:r>
          </a:p>
        </p:txBody>
      </p:sp>
      <p:sp>
        <p:nvSpPr>
          <p:cNvPr id="20" name="Pladsholder til billede 4">
            <a:extLst>
              <a:ext uri="{FF2B5EF4-FFF2-40B4-BE49-F238E27FC236}">
                <a16:creationId xmlns:a16="http://schemas.microsoft.com/office/drawing/2014/main" id="{54F2624D-77EB-CC8D-8E80-D062C6AE711A}"/>
              </a:ext>
            </a:extLst>
          </p:cNvPr>
          <p:cNvSpPr>
            <a:spLocks noGrp="1"/>
          </p:cNvSpPr>
          <p:nvPr>
            <p:ph type="pic" sz="quarter" idx="24" hasCustomPrompt="1"/>
          </p:nvPr>
        </p:nvSpPr>
        <p:spPr>
          <a:xfrm>
            <a:off x="6491288" y="1990800"/>
            <a:ext cx="2322000" cy="2227188"/>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8" name="Pladsholder til indhold 5">
            <a:extLst>
              <a:ext uri="{FF2B5EF4-FFF2-40B4-BE49-F238E27FC236}">
                <a16:creationId xmlns:a16="http://schemas.microsoft.com/office/drawing/2014/main" id="{A7F0EDB7-166F-F049-161D-F0420F804F5B}"/>
              </a:ext>
            </a:extLst>
          </p:cNvPr>
          <p:cNvSpPr>
            <a:spLocks noGrp="1"/>
          </p:cNvSpPr>
          <p:nvPr>
            <p:ph sz="quarter" idx="14" hasCustomPrompt="1"/>
          </p:nvPr>
        </p:nvSpPr>
        <p:spPr>
          <a:xfrm>
            <a:off x="9176724" y="4349931"/>
            <a:ext cx="2322000" cy="1347607"/>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p:txBody>
      </p:sp>
      <p:sp>
        <p:nvSpPr>
          <p:cNvPr id="21" name="Pladsholder til billede 5">
            <a:extLst>
              <a:ext uri="{FF2B5EF4-FFF2-40B4-BE49-F238E27FC236}">
                <a16:creationId xmlns:a16="http://schemas.microsoft.com/office/drawing/2014/main" id="{CF000555-F63D-737C-05B0-6D976BDBCC1C}"/>
              </a:ext>
            </a:extLst>
          </p:cNvPr>
          <p:cNvSpPr>
            <a:spLocks noGrp="1"/>
          </p:cNvSpPr>
          <p:nvPr>
            <p:ph type="pic" sz="quarter" idx="25" hasCustomPrompt="1"/>
          </p:nvPr>
        </p:nvSpPr>
        <p:spPr>
          <a:xfrm>
            <a:off x="9175750" y="1990800"/>
            <a:ext cx="2322000" cy="2227188"/>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6" name="Pladsholder til diasnumm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667EC89C-17A0-4E64-A6D2-B825673CEEDF}" type="slidenum">
              <a:rPr lang="en-US" smtClean="0"/>
              <a:pPr/>
              <a:t>‹nr.›</a:t>
            </a:fld>
            <a:endParaRPr lang="en-US" dirty="0"/>
          </a:p>
        </p:txBody>
      </p:sp>
    </p:spTree>
    <p:extLst>
      <p:ext uri="{BB962C8B-B14F-4D97-AF65-F5344CB8AC3E}">
        <p14:creationId xmlns:p14="http://schemas.microsoft.com/office/powerpoint/2010/main" val="2695041040"/>
      </p:ext>
    </p:extLst>
  </p:cSld>
  <p:clrMapOvr>
    <a:masterClrMapping/>
  </p:clrMapOvr>
  <p:extLst>
    <p:ext uri="{DCECCB84-F9BA-43D5-87BE-67443E8EF086}">
      <p15:sldGuideLst xmlns:p15="http://schemas.microsoft.com/office/powerpoint/2012/main">
        <p15:guide id="1" orient="horz" pos="548">
          <p15:clr>
            <a:srgbClr val="A4A3A4"/>
          </p15:clr>
        </p15:guide>
        <p15:guide id="2" pos="2172">
          <p15:clr>
            <a:srgbClr val="A4A3A4"/>
          </p15:clr>
        </p15:guide>
        <p15:guide id="3" pos="2399">
          <p15:clr>
            <a:srgbClr val="A4A3A4"/>
          </p15:clr>
        </p15:guide>
        <p15:guide id="4" pos="5553">
          <p15:clr>
            <a:srgbClr val="A4A3A4"/>
          </p15:clr>
        </p15:guide>
        <p15:guide id="5" pos="5780">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amp; foto/grafik">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EA25F8AF-2D8A-4335-943D-F40DE9A05960}"/>
              </a:ext>
              <a:ext uri="{C183D7F6-B498-43B3-948B-1728B52AA6E4}">
                <adec:decorative xmlns:adec="http://schemas.microsoft.com/office/drawing/2017/decorative" val="1"/>
              </a:ext>
            </a:extLst>
          </p:cNvPr>
          <p:cNvSpPr>
            <a:spLocks noGrp="1"/>
          </p:cNvSpPr>
          <p:nvPr>
            <p:ph type="dt" sz="half" idx="18"/>
          </p:nvPr>
        </p:nvSpPr>
        <p:spPr/>
        <p:txBody>
          <a:bodyPr/>
          <a:lstStyle/>
          <a:p>
            <a:endParaRPr lang="da-DK" dirty="0"/>
          </a:p>
        </p:txBody>
      </p:sp>
      <p:sp>
        <p:nvSpPr>
          <p:cNvPr id="7" name="Footer Placeholder 6" hidden="1">
            <a:extLst>
              <a:ext uri="{FF2B5EF4-FFF2-40B4-BE49-F238E27FC236}">
                <a16:creationId xmlns:a16="http://schemas.microsoft.com/office/drawing/2014/main" id="{96A8B04C-CD21-4171-B523-6B578AF90309}"/>
              </a:ext>
              <a:ext uri="{C183D7F6-B498-43B3-948B-1728B52AA6E4}">
                <adec:decorative xmlns:adec="http://schemas.microsoft.com/office/drawing/2017/decorative" val="1"/>
              </a:ext>
            </a:extLst>
          </p:cNvPr>
          <p:cNvSpPr>
            <a:spLocks noGrp="1"/>
          </p:cNvSpPr>
          <p:nvPr>
            <p:ph type="ftr" sz="quarter" idx="19"/>
          </p:nvPr>
        </p:nvSpPr>
        <p:spPr/>
        <p:txBody>
          <a:bodyPr/>
          <a:lstStyle/>
          <a:p>
            <a:endParaRPr lang="en-GB"/>
          </a:p>
        </p:txBody>
      </p:sp>
      <p:sp>
        <p:nvSpPr>
          <p:cNvPr id="37" name="Rektangel 36">
            <a:extLst>
              <a:ext uri="{FF2B5EF4-FFF2-40B4-BE49-F238E27FC236}">
                <a16:creationId xmlns:a16="http://schemas.microsoft.com/office/drawing/2014/main" id="{0307BEAD-FDC0-4FB2-B49D-C1D92AB629E0}"/>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718071333" name="Logoimage" descr="{&quot;templafy&quot;:{&quot;id&quot;:&quot;aeee1e4a-4c7d-4848-b9f3-4bad46af791d&quot;}}"/>
          <p:cNvPicPr>
            <a:picLocks noChangeAspect="1"/>
          </p:cNvPicPr>
          <p:nvPr/>
        </p:nvPicPr>
        <p:blipFill>
          <a:blip r:embed="rId2"/>
          <a:stretch>
            <a:fillRect/>
          </a:stretch>
        </p:blipFill>
        <p:spPr>
          <a:xfrm>
            <a:off x="608" y="5712381"/>
            <a:ext cx="687600" cy="687600"/>
          </a:xfrm>
          <a:prstGeom prst="rect">
            <a:avLst/>
          </a:prstGeom>
        </p:spPr>
      </p:pic>
      <p:pic>
        <p:nvPicPr>
          <p:cNvPr id="792427539" name="ExtralogoBottomimage" descr="{&quot;templafy&quot;:{&quot;id&quot;:&quot;86142979-9c3d-4a30-b18d-8d3ca7ea8d18&quot;}}"/>
          <p:cNvPicPr>
            <a:picLocks noChangeAspect="1"/>
          </p:cNvPicPr>
          <p:nvPr/>
        </p:nvPicPr>
        <p:blipFill>
          <a:blip r:embed="rId3"/>
          <a:stretch>
            <a:fillRect/>
          </a:stretch>
        </p:blipFill>
        <p:spPr>
          <a:xfrm>
            <a:off x="5659749" y="6318000"/>
            <a:ext cx="1324800" cy="421200"/>
          </a:xfrm>
          <a:prstGeom prst="rect">
            <a:avLst/>
          </a:prstGeom>
        </p:spPr>
      </p:pic>
      <p:pic>
        <p:nvPicPr>
          <p:cNvPr id="812293234" name="ExtralogoTopimage" descr="{&quot;templafy&quot;:{&quot;id&quot;:&quot;6d385a94-fb29-41f5-97e5-d0fd3068a7eb&quot;}}"/>
          <p:cNvPicPr>
            <a:picLocks noChangeAspect="1"/>
          </p:cNvPicPr>
          <p:nvPr/>
        </p:nvPicPr>
        <p:blipFill>
          <a:blip r:embed="rId3"/>
          <a:stretch>
            <a:fillRect/>
          </a:stretch>
        </p:blipFill>
        <p:spPr>
          <a:xfrm>
            <a:off x="9957600" y="97200"/>
            <a:ext cx="2178000" cy="684000"/>
          </a:xfrm>
          <a:prstGeom prst="rect">
            <a:avLst/>
          </a:prstGeom>
        </p:spPr>
      </p:pic>
      <p:sp>
        <p:nvSpPr>
          <p:cNvPr id="6" name="Virksomhed" descr="{&quot;templafy&quot;:{&quot;id&quot;:&quot;b1fb9a3e-d4fd-419c-996b-05485342977b&quot;}}">
            <a:extLst>
              <a:ext uri="{FF2B5EF4-FFF2-40B4-BE49-F238E27FC236}">
                <a16:creationId xmlns:a16="http://schemas.microsoft.com/office/drawing/2014/main" id="{90006F38-D602-0464-468A-715320F0B9BA}"/>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Rigshospitalet</a:t>
            </a:r>
          </a:p>
        </p:txBody>
      </p:sp>
      <p:sp>
        <p:nvSpPr>
          <p:cNvPr id="10" name="Titel" descr="{&quot;templafy&quot;:{&quot;id&quot;:&quot;13c861ce-1d0c-46a1-ac11-a7a3f9a36965&quot;}}">
            <a:extLst>
              <a:ext uri="{FF2B5EF4-FFF2-40B4-BE49-F238E27FC236}">
                <a16:creationId xmlns:a16="http://schemas.microsoft.com/office/drawing/2014/main" id="{E5392E6D-A960-0F47-F053-E72384FE6440}"/>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1" name="Navn" descr="{&quot;templafy&quot;:{&quot;id&quot;:&quot;e84c4127-cf2a-44b2-b858-911d29a518ea&quot;}}">
            <a:extLst>
              <a:ext uri="{FF2B5EF4-FFF2-40B4-BE49-F238E27FC236}">
                <a16:creationId xmlns:a16="http://schemas.microsoft.com/office/drawing/2014/main" id="{31CB95FC-BC8A-D17B-B5A3-4093AA03C1AD}"/>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Anette Kaagaard Kristensen</a:t>
            </a:r>
          </a:p>
        </p:txBody>
      </p:sp>
      <p:sp>
        <p:nvSpPr>
          <p:cNvPr id="12" name="Dato" descr="{&quot;templafy&quot;:{&quot;id&quot;:&quot;1b521f46-3c54-4dd2-8d4e-efc279da1edb&quot;}}">
            <a:extLst>
              <a:ext uri="{FF2B5EF4-FFF2-40B4-BE49-F238E27FC236}">
                <a16:creationId xmlns:a16="http://schemas.microsoft.com/office/drawing/2014/main" id="{2F2A97E3-54D3-A4A4-82DA-8BB45AA04A70}"/>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13" name="CenterFreeText" descr="{&quot;templafy&quot;:{&quot;id&quot;:&quot;a37fd186-4097-4606-9bf6-6cc617178169&quot;}}">
            <a:extLst>
              <a:ext uri="{FF2B5EF4-FFF2-40B4-BE49-F238E27FC236}">
                <a16:creationId xmlns:a16="http://schemas.microsoft.com/office/drawing/2014/main" id="{08B3095F-CB4F-0FC6-E258-E25EA00F174E}"/>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4" name="Center" descr="{&quot;templafy&quot;:{&quot;id&quot;:&quot;91934715-29cb-4815-9831-eb75858ccc3b&quot;}}" hidden="1">
            <a:extLst>
              <a:ext uri="{FF2B5EF4-FFF2-40B4-BE49-F238E27FC236}">
                <a16:creationId xmlns:a16="http://schemas.microsoft.com/office/drawing/2014/main" id="{05695839-992D-54F9-642A-759453F9B6D6}"/>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43" name="Titel 1">
            <a:extLst>
              <a:ext uri="{FF2B5EF4-FFF2-40B4-BE49-F238E27FC236}">
                <a16:creationId xmlns:a16="http://schemas.microsoft.com/office/drawing/2014/main" id="{939893EA-43B4-43AB-A2B1-5287FEB45971}"/>
              </a:ext>
            </a:extLst>
          </p:cNvPr>
          <p:cNvSpPr>
            <a:spLocks noGrp="1"/>
          </p:cNvSpPr>
          <p:nvPr>
            <p:ph type="title" hasCustomPrompt="1"/>
          </p:nvPr>
        </p:nvSpPr>
        <p:spPr>
          <a:xfrm>
            <a:off x="1127126" y="1700213"/>
            <a:ext cx="5005388" cy="828000"/>
          </a:xfrm>
        </p:spPr>
        <p:txBody>
          <a:bodyPr/>
          <a:lstStyle>
            <a:lvl1pPr>
              <a:defRPr/>
            </a:lvl1pPr>
          </a:lstStyle>
          <a:p>
            <a:r>
              <a:rPr lang="da-DK" dirty="0"/>
              <a:t>Overskrift 28pt i max. to linjer teksten vokser opad</a:t>
            </a:r>
          </a:p>
        </p:txBody>
      </p:sp>
      <p:sp>
        <p:nvSpPr>
          <p:cNvPr id="45" name="Pladsholder til indhold 3">
            <a:extLst>
              <a:ext uri="{FF2B5EF4-FFF2-40B4-BE49-F238E27FC236}">
                <a16:creationId xmlns:a16="http://schemas.microsoft.com/office/drawing/2014/main" id="{43C927C7-BB40-4957-B24E-6E831BCE2C0D}"/>
              </a:ext>
            </a:extLst>
          </p:cNvPr>
          <p:cNvSpPr>
            <a:spLocks noGrp="1"/>
          </p:cNvSpPr>
          <p:nvPr>
            <p:ph sz="quarter" idx="14" hasCustomPrompt="1"/>
          </p:nvPr>
        </p:nvSpPr>
        <p:spPr>
          <a:xfrm>
            <a:off x="1127124" y="2818800"/>
            <a:ext cx="5005389" cy="2880000"/>
          </a:xfrm>
        </p:spPr>
        <p:txBody>
          <a:bodyPr/>
          <a:lstStyle>
            <a:lvl1pPr marL="0" indent="0">
              <a:buNone/>
              <a:defRPr sz="1800"/>
            </a:lvl1pPr>
            <a:lvl2pPr marL="627750" indent="-285750">
              <a:buFont typeface="Arial" panose="020B0604020202020204" pitchFamily="34" charset="0"/>
              <a:buChar char="•"/>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p:txBody>
      </p:sp>
      <p:sp>
        <p:nvSpPr>
          <p:cNvPr id="21" name="Pladsholder til billede 2">
            <a:extLst>
              <a:ext uri="{FF2B5EF4-FFF2-40B4-BE49-F238E27FC236}">
                <a16:creationId xmlns:a16="http://schemas.microsoft.com/office/drawing/2014/main" id="{9D1524E1-A0B6-4A31-98B3-230C59DD95FD}"/>
              </a:ext>
              <a:ext uri="{C183D7F6-B498-43B3-948B-1728B52AA6E4}">
                <adec:decorative xmlns:adec="http://schemas.microsoft.com/office/drawing/2017/decorative" val="1"/>
              </a:ext>
            </a:extLst>
          </p:cNvPr>
          <p:cNvSpPr>
            <a:spLocks noGrp="1"/>
          </p:cNvSpPr>
          <p:nvPr>
            <p:ph type="pic" sz="quarter" idx="17" hasCustomPrompt="1"/>
          </p:nvPr>
        </p:nvSpPr>
        <p:spPr>
          <a:xfrm>
            <a:off x="6501600" y="819053"/>
            <a:ext cx="4995075" cy="5276411"/>
          </a:xfrm>
        </p:spPr>
        <p:txBody>
          <a:bodyPr tIns="612000" anchor="ctr" anchorCtr="0"/>
          <a:lstStyle>
            <a:lvl1pPr marL="0" indent="0" algn="ctr">
              <a:buNone/>
              <a:defRPr sz="1400" baseline="0">
                <a:solidFill>
                  <a:schemeClr val="tx1"/>
                </a:solidFill>
              </a:defRPr>
            </a:lvl1pPr>
          </a:lstStyle>
          <a:p>
            <a:r>
              <a:rPr lang="da-DK" dirty="0"/>
              <a:t>Klik på ikon for at indsætte billede eller grafik</a:t>
            </a:r>
          </a:p>
        </p:txBody>
      </p:sp>
      <p:sp>
        <p:nvSpPr>
          <p:cNvPr id="8" name="Slide Number Placeholder 7">
            <a:extLst>
              <a:ext uri="{FF2B5EF4-FFF2-40B4-BE49-F238E27FC236}">
                <a16:creationId xmlns:a16="http://schemas.microsoft.com/office/drawing/2014/main" id="{219BE1E5-66C4-5F11-5280-1C2965857FB0}"/>
              </a:ext>
              <a:ext uri="{C183D7F6-B498-43B3-948B-1728B52AA6E4}">
                <adec:decorative xmlns:adec="http://schemas.microsoft.com/office/drawing/2017/decorative" val="1"/>
              </a:ext>
            </a:extLst>
          </p:cNvPr>
          <p:cNvSpPr>
            <a:spLocks noGrp="1"/>
          </p:cNvSpPr>
          <p:nvPr>
            <p:ph type="sldNum" sz="quarter" idx="20"/>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1084250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amp; 4 x foto/grafik">
    <p:bg>
      <p:bgRef idx="1001">
        <a:schemeClr val="bg1"/>
      </p:bgRef>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C26818D7-A2E5-010E-024E-E3A181A5746F}"/>
              </a:ext>
            </a:extLst>
          </p:cNvPr>
          <p:cNvSpPr>
            <a:spLocks noGrp="1"/>
          </p:cNvSpPr>
          <p:nvPr>
            <p:ph type="ftr" sz="quarter" idx="11"/>
          </p:nvPr>
        </p:nvSpPr>
        <p:spPr/>
        <p:txBody>
          <a:bodyPr/>
          <a:lstStyle/>
          <a:p>
            <a:endParaRPr lang="en-GB"/>
          </a:p>
        </p:txBody>
      </p:sp>
      <p:sp>
        <p:nvSpPr>
          <p:cNvPr id="5" name="Date Placeholder 4" hidden="1">
            <a:extLst>
              <a:ext uri="{FF2B5EF4-FFF2-40B4-BE49-F238E27FC236}">
                <a16:creationId xmlns:a16="http://schemas.microsoft.com/office/drawing/2014/main" id="{5E7E0896-0671-AED6-883E-253D4F3C0E9F}"/>
              </a:ext>
            </a:extLst>
          </p:cNvPr>
          <p:cNvSpPr>
            <a:spLocks noGrp="1"/>
          </p:cNvSpPr>
          <p:nvPr>
            <p:ph type="dt" sz="half" idx="12"/>
          </p:nvPr>
        </p:nvSpPr>
        <p:spPr/>
        <p:txBody>
          <a:bodyPr/>
          <a:lstStyle/>
          <a:p>
            <a:endParaRPr lang="da-DK" dirty="0"/>
          </a:p>
        </p:txBody>
      </p:sp>
      <p:sp>
        <p:nvSpPr>
          <p:cNvPr id="16" name="Rektangel 19">
            <a:extLst>
              <a:ext uri="{FF2B5EF4-FFF2-40B4-BE49-F238E27FC236}">
                <a16:creationId xmlns:a16="http://schemas.microsoft.com/office/drawing/2014/main" id="{59A81804-D36B-0D64-E30F-0B8B10E718DE}"/>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887176781" name="Logoimage" descr="{&quot;templafy&quot;:{&quot;id&quot;:&quot;c8a31718-033a-4934-9184-91b7fae4c3bf&quot;}}"/>
          <p:cNvPicPr>
            <a:picLocks noChangeAspect="1"/>
          </p:cNvPicPr>
          <p:nvPr/>
        </p:nvPicPr>
        <p:blipFill>
          <a:blip r:embed="rId2"/>
          <a:stretch>
            <a:fillRect/>
          </a:stretch>
        </p:blipFill>
        <p:spPr>
          <a:xfrm>
            <a:off x="608" y="5712381"/>
            <a:ext cx="687600" cy="687600"/>
          </a:xfrm>
          <a:prstGeom prst="rect">
            <a:avLst/>
          </a:prstGeom>
        </p:spPr>
      </p:pic>
      <p:pic>
        <p:nvPicPr>
          <p:cNvPr id="1465701024" name="ExtralogoBottomimage" descr="{&quot;templafy&quot;:{&quot;id&quot;:&quot;b54b1edf-a870-4184-8ee7-eb6e631adb92&quot;}}"/>
          <p:cNvPicPr>
            <a:picLocks noChangeAspect="1"/>
          </p:cNvPicPr>
          <p:nvPr/>
        </p:nvPicPr>
        <p:blipFill>
          <a:blip r:embed="rId3"/>
          <a:stretch>
            <a:fillRect/>
          </a:stretch>
        </p:blipFill>
        <p:spPr>
          <a:xfrm>
            <a:off x="5659749" y="6318000"/>
            <a:ext cx="1324800" cy="421200"/>
          </a:xfrm>
          <a:prstGeom prst="rect">
            <a:avLst/>
          </a:prstGeom>
        </p:spPr>
      </p:pic>
      <p:pic>
        <p:nvPicPr>
          <p:cNvPr id="1316236057" name="ExtralogoTopimage" descr="{&quot;templafy&quot;:{&quot;id&quot;:&quot;6c8dbd6a-8190-4202-b0bd-d65bab653f8d&quot;}}"/>
          <p:cNvPicPr>
            <a:picLocks noChangeAspect="1"/>
          </p:cNvPicPr>
          <p:nvPr/>
        </p:nvPicPr>
        <p:blipFill>
          <a:blip r:embed="rId3"/>
          <a:stretch>
            <a:fillRect/>
          </a:stretch>
        </p:blipFill>
        <p:spPr>
          <a:xfrm>
            <a:off x="9957600" y="97200"/>
            <a:ext cx="2178000" cy="684000"/>
          </a:xfrm>
          <a:prstGeom prst="rect">
            <a:avLst/>
          </a:prstGeom>
        </p:spPr>
      </p:pic>
      <p:sp>
        <p:nvSpPr>
          <p:cNvPr id="10" name="Virksomhed" descr="{&quot;templafy&quot;:{&quot;id&quot;:&quot;bdfbc80a-3fc8-461c-a89f-83766dd01304&quot;}}">
            <a:extLst>
              <a:ext uri="{FF2B5EF4-FFF2-40B4-BE49-F238E27FC236}">
                <a16:creationId xmlns:a16="http://schemas.microsoft.com/office/drawing/2014/main" id="{9DEAD66C-E808-AB49-CB5D-98D306F910C1}"/>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Rigshospitalet</a:t>
            </a:r>
          </a:p>
        </p:txBody>
      </p:sp>
      <p:sp>
        <p:nvSpPr>
          <p:cNvPr id="11" name="Titel" descr="{&quot;templafy&quot;:{&quot;id&quot;:&quot;635ca805-7ec9-4f02-99ad-46d8f501376b&quot;}}">
            <a:extLst>
              <a:ext uri="{FF2B5EF4-FFF2-40B4-BE49-F238E27FC236}">
                <a16:creationId xmlns:a16="http://schemas.microsoft.com/office/drawing/2014/main" id="{BD224E32-AFBB-9A0B-1BD7-AD1EFF924537}"/>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2" name="Navn" descr="{&quot;templafy&quot;:{&quot;id&quot;:&quot;1f470098-674c-4292-b4ca-a5bd5295cf92&quot;}}">
            <a:extLst>
              <a:ext uri="{FF2B5EF4-FFF2-40B4-BE49-F238E27FC236}">
                <a16:creationId xmlns:a16="http://schemas.microsoft.com/office/drawing/2014/main" id="{17EE92DB-8798-07E2-276E-4F48EF0DD732}"/>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Anette Kaagaard Kristensen</a:t>
            </a:r>
          </a:p>
        </p:txBody>
      </p:sp>
      <p:sp>
        <p:nvSpPr>
          <p:cNvPr id="13" name="Dato" descr="{&quot;templafy&quot;:{&quot;id&quot;:&quot;2ac38977-8755-4634-aeb4-4dd865b49e3b&quot;}}">
            <a:extLst>
              <a:ext uri="{FF2B5EF4-FFF2-40B4-BE49-F238E27FC236}">
                <a16:creationId xmlns:a16="http://schemas.microsoft.com/office/drawing/2014/main" id="{118B9469-B40E-D872-3EEB-7AC95F8F84F6}"/>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a:p>
        </p:txBody>
      </p:sp>
      <p:sp>
        <p:nvSpPr>
          <p:cNvPr id="14" name="CenterFreeText" descr="{&quot;templafy&quot;:{&quot;id&quot;:&quot;7837bf01-2af1-4f49-bb75-5876e27be61b&quot;}}">
            <a:extLst>
              <a:ext uri="{FF2B5EF4-FFF2-40B4-BE49-F238E27FC236}">
                <a16:creationId xmlns:a16="http://schemas.microsoft.com/office/drawing/2014/main" id="{6761E23E-066B-ABFB-DEC4-01D393A94FE2}"/>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5" name="Center" descr="{&quot;templafy&quot;:{&quot;id&quot;:&quot;3c6b3a53-5f8e-4ef2-bdae-1246a9e0555c&quot;}}" hidden="1">
            <a:extLst>
              <a:ext uri="{FF2B5EF4-FFF2-40B4-BE49-F238E27FC236}">
                <a16:creationId xmlns:a16="http://schemas.microsoft.com/office/drawing/2014/main" id="{2C012846-F490-E905-23F1-6DD42270285B}"/>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2" name="Title 1">
            <a:extLst>
              <a:ext uri="{FF2B5EF4-FFF2-40B4-BE49-F238E27FC236}">
                <a16:creationId xmlns:a16="http://schemas.microsoft.com/office/drawing/2014/main" id="{5E5D5202-ABD5-0939-672F-7C090F2B5EBD}"/>
              </a:ext>
            </a:extLst>
          </p:cNvPr>
          <p:cNvSpPr>
            <a:spLocks noGrp="1"/>
          </p:cNvSpPr>
          <p:nvPr>
            <p:ph type="title" hasCustomPrompt="1"/>
          </p:nvPr>
        </p:nvSpPr>
        <p:spPr>
          <a:xfrm>
            <a:off x="1126799" y="871200"/>
            <a:ext cx="5004000" cy="1908000"/>
          </a:xfrm>
        </p:spPr>
        <p:txBody>
          <a:bodyPr/>
          <a:lstStyle/>
          <a:p>
            <a:r>
              <a:rPr lang="da-DK" dirty="0"/>
              <a:t>Overskrift 28pt i max. to linjer teksten vokser opad </a:t>
            </a:r>
            <a:endParaRPr lang="en-GB" dirty="0"/>
          </a:p>
        </p:txBody>
      </p:sp>
      <p:sp>
        <p:nvSpPr>
          <p:cNvPr id="17" name="Pladsholder til indhold 2">
            <a:extLst>
              <a:ext uri="{FF2B5EF4-FFF2-40B4-BE49-F238E27FC236}">
                <a16:creationId xmlns:a16="http://schemas.microsoft.com/office/drawing/2014/main" id="{5152FEA7-4883-F8E4-1643-F888932B224D}"/>
              </a:ext>
            </a:extLst>
          </p:cNvPr>
          <p:cNvSpPr>
            <a:spLocks noGrp="1"/>
          </p:cNvSpPr>
          <p:nvPr>
            <p:ph idx="1" hasCustomPrompt="1"/>
          </p:nvPr>
        </p:nvSpPr>
        <p:spPr>
          <a:xfrm>
            <a:off x="1127125" y="3070800"/>
            <a:ext cx="5004000" cy="2626738"/>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p:txBody>
      </p:sp>
      <p:sp>
        <p:nvSpPr>
          <p:cNvPr id="18" name="Pladsholder til billede 2">
            <a:extLst>
              <a:ext uri="{FF2B5EF4-FFF2-40B4-BE49-F238E27FC236}">
                <a16:creationId xmlns:a16="http://schemas.microsoft.com/office/drawing/2014/main" id="{679FD232-1986-8B27-66F7-4586625CA36A}"/>
              </a:ext>
            </a:extLst>
          </p:cNvPr>
          <p:cNvSpPr>
            <a:spLocks noGrp="1"/>
          </p:cNvSpPr>
          <p:nvPr>
            <p:ph type="pic" sz="quarter" idx="20" hasCustomPrompt="1"/>
          </p:nvPr>
        </p:nvSpPr>
        <p:spPr>
          <a:xfrm>
            <a:off x="6498001" y="1"/>
            <a:ext cx="3299142" cy="2601606"/>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19" name="Pladsholder til billede 3">
            <a:extLst>
              <a:ext uri="{FF2B5EF4-FFF2-40B4-BE49-F238E27FC236}">
                <a16:creationId xmlns:a16="http://schemas.microsoft.com/office/drawing/2014/main" id="{81561707-48CC-17B1-0A45-F4FF26B7D5CE}"/>
              </a:ext>
            </a:extLst>
          </p:cNvPr>
          <p:cNvSpPr>
            <a:spLocks noGrp="1"/>
          </p:cNvSpPr>
          <p:nvPr>
            <p:ph type="pic" sz="quarter" idx="18" hasCustomPrompt="1"/>
          </p:nvPr>
        </p:nvSpPr>
        <p:spPr>
          <a:xfrm>
            <a:off x="10220279" y="1710417"/>
            <a:ext cx="1954097" cy="1611190"/>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20" name="Pladsholder til billede 4">
            <a:extLst>
              <a:ext uri="{FF2B5EF4-FFF2-40B4-BE49-F238E27FC236}">
                <a16:creationId xmlns:a16="http://schemas.microsoft.com/office/drawing/2014/main" id="{A0D0BD77-D8C7-35CE-E62E-889E3F6DCC49}"/>
              </a:ext>
            </a:extLst>
          </p:cNvPr>
          <p:cNvSpPr>
            <a:spLocks noGrp="1"/>
          </p:cNvSpPr>
          <p:nvPr>
            <p:ph type="pic" sz="quarter" idx="21" hasCustomPrompt="1"/>
          </p:nvPr>
        </p:nvSpPr>
        <p:spPr>
          <a:xfrm>
            <a:off x="6851288" y="2961606"/>
            <a:ext cx="2193328" cy="2750775"/>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21" name="Pladsholder til billede 5">
            <a:extLst>
              <a:ext uri="{FF2B5EF4-FFF2-40B4-BE49-F238E27FC236}">
                <a16:creationId xmlns:a16="http://schemas.microsoft.com/office/drawing/2014/main" id="{288001CD-12FE-142F-90D6-400597BB9B04}"/>
              </a:ext>
            </a:extLst>
          </p:cNvPr>
          <p:cNvSpPr>
            <a:spLocks noGrp="1"/>
          </p:cNvSpPr>
          <p:nvPr>
            <p:ph type="pic" sz="quarter" idx="19" hasCustomPrompt="1"/>
          </p:nvPr>
        </p:nvSpPr>
        <p:spPr>
          <a:xfrm>
            <a:off x="9357952" y="3681607"/>
            <a:ext cx="2490354" cy="2406395"/>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3" name="Slide Number Placeholder 2">
            <a:extLst>
              <a:ext uri="{FF2B5EF4-FFF2-40B4-BE49-F238E27FC236}">
                <a16:creationId xmlns:a16="http://schemas.microsoft.com/office/drawing/2014/main" id="{E844EBB5-B94F-759B-8617-682C3BB1CEA1}"/>
              </a:ext>
            </a:extLst>
          </p:cNvPr>
          <p:cNvSpPr>
            <a:spLocks noGrp="1"/>
          </p:cNvSpPr>
          <p:nvPr>
            <p:ph type="sldNum" sz="quarter" idx="10"/>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13795729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48">
          <p15:clr>
            <a:srgbClr val="A4A3A4"/>
          </p15:clr>
        </p15:guide>
        <p15:guide id="2" pos="3748">
          <p15:clr>
            <a:srgbClr val="A4A3A4"/>
          </p15:clr>
        </p15:guide>
        <p15:guide id="3" pos="3975">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127124" y="872078"/>
            <a:ext cx="10371600" cy="826910"/>
          </a:xfrm>
          <a:prstGeom prst="rect">
            <a:avLst/>
          </a:prstGeom>
        </p:spPr>
        <p:txBody>
          <a:bodyPr vert="horz" lIns="0" tIns="0" rIns="0" bIns="0" rtlCol="0" anchor="b" anchorCtr="0">
            <a:noAutofit/>
          </a:bodyPr>
          <a:lstStyle/>
          <a:p>
            <a:r>
              <a:rPr lang="da-DK" dirty="0"/>
              <a:t>Overskrift 28pt i max. to linjer </a:t>
            </a:r>
            <a:br>
              <a:rPr lang="da-DK" dirty="0"/>
            </a:br>
            <a:r>
              <a:rPr lang="da-DK" dirty="0"/>
              <a:t>teksten vokser opad</a:t>
            </a:r>
          </a:p>
        </p:txBody>
      </p:sp>
      <p:sp>
        <p:nvSpPr>
          <p:cNvPr id="3" name="Pladsholder til tekst 2"/>
          <p:cNvSpPr>
            <a:spLocks noGrp="1"/>
          </p:cNvSpPr>
          <p:nvPr>
            <p:ph type="body" idx="1"/>
          </p:nvPr>
        </p:nvSpPr>
        <p:spPr>
          <a:xfrm>
            <a:off x="1127125" y="1993524"/>
            <a:ext cx="10369549" cy="3704013"/>
          </a:xfrm>
          <a:prstGeom prst="rect">
            <a:avLst/>
          </a:prstGeom>
        </p:spPr>
        <p:txBody>
          <a:bodyPr vert="horz" lIns="0" tIns="0" rIns="0" bIns="0" rtlCol="0">
            <a:noAutofit/>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6" name="Pladsholder til diasnummer 5"/>
          <p:cNvSpPr>
            <a:spLocks noGrp="1"/>
          </p:cNvSpPr>
          <p:nvPr>
            <p:ph type="sldNum" sz="quarter" idx="4"/>
          </p:nvPr>
        </p:nvSpPr>
        <p:spPr>
          <a:xfrm>
            <a:off x="11504613" y="6300000"/>
            <a:ext cx="687386" cy="180000"/>
          </a:xfrm>
          <a:prstGeom prst="rect">
            <a:avLst/>
          </a:prstGeom>
        </p:spPr>
        <p:txBody>
          <a:bodyPr vert="horz" lIns="0" tIns="0" rIns="0" bIns="0" rtlCol="0" anchor="t" anchorCtr="0">
            <a:noAutofit/>
          </a:bodyPr>
          <a:lstStyle>
            <a:lvl1pPr algn="ctr">
              <a:defRPr lang="da-DK" sz="900" b="1" kern="1200" smtClean="0">
                <a:solidFill>
                  <a:schemeClr val="tx1"/>
                </a:solidFill>
                <a:latin typeface="+mn-lt"/>
                <a:ea typeface="+mn-ea"/>
                <a:cs typeface="+mn-cs"/>
              </a:defRPr>
            </a:lvl1pPr>
          </a:lstStyle>
          <a:p>
            <a:fld id="{0DAB5548-7253-48D6-B95B-F3D312A72220}" type="slidenum">
              <a:rPr lang="da-DK" smtClean="0"/>
              <a:pPr/>
              <a:t>‹nr.›</a:t>
            </a:fld>
            <a:endParaRPr lang="da-DK" dirty="0"/>
          </a:p>
        </p:txBody>
      </p:sp>
      <p:sp>
        <p:nvSpPr>
          <p:cNvPr id="5" name="Footer"/>
          <p:cNvSpPr>
            <a:spLocks noGrp="1"/>
          </p:cNvSpPr>
          <p:nvPr>
            <p:ph type="ftr" sz="quarter" idx="3"/>
          </p:nvPr>
        </p:nvSpPr>
        <p:spPr>
          <a:xfrm>
            <a:off x="0" y="6847200"/>
            <a:ext cx="0" cy="0"/>
          </a:xfrm>
          <a:prstGeom prst="rect">
            <a:avLst/>
          </a:prstGeom>
        </p:spPr>
        <p:txBody>
          <a:bodyPr vert="horz" lIns="0" tIns="0" rIns="0" bIns="0" rtlCol="0" anchor="t" anchorCtr="0">
            <a:noAutofit/>
          </a:bodyPr>
          <a:lstStyle>
            <a:lvl1pPr algn="l">
              <a:defRPr lang="da-DK" sz="100" kern="1200" dirty="0">
                <a:noFill/>
                <a:latin typeface="+mn-lt"/>
                <a:ea typeface="+mn-ea"/>
                <a:cs typeface="+mn-cs"/>
              </a:defRPr>
            </a:lvl1pPr>
          </a:lstStyle>
          <a:p>
            <a:endParaRPr lang="da-DK" dirty="0"/>
          </a:p>
        </p:txBody>
      </p:sp>
      <p:sp>
        <p:nvSpPr>
          <p:cNvPr id="4" name="Dato"/>
          <p:cNvSpPr>
            <a:spLocks noGrp="1"/>
          </p:cNvSpPr>
          <p:nvPr>
            <p:ph type="dt" sz="half" idx="2"/>
          </p:nvPr>
        </p:nvSpPr>
        <p:spPr>
          <a:xfrm>
            <a:off x="0" y="6847200"/>
            <a:ext cx="0" cy="0"/>
          </a:xfrm>
          <a:prstGeom prst="rect">
            <a:avLst/>
          </a:prstGeom>
        </p:spPr>
        <p:txBody>
          <a:bodyPr vert="horz" lIns="0" tIns="0" rIns="0" bIns="0" rtlCol="0" anchor="t" anchorCtr="0">
            <a:noAutofit/>
          </a:bodyPr>
          <a:lstStyle>
            <a:lvl1pPr algn="r">
              <a:defRPr sz="100">
                <a:noFill/>
              </a:defRPr>
            </a:lvl1pPr>
          </a:lstStyle>
          <a:p>
            <a:endParaRPr lang="da-DK" dirty="0"/>
          </a:p>
        </p:txBody>
      </p:sp>
    </p:spTree>
    <p:extLst>
      <p:ext uri="{BB962C8B-B14F-4D97-AF65-F5344CB8AC3E}">
        <p14:creationId xmlns:p14="http://schemas.microsoft.com/office/powerpoint/2010/main" val="3982506368"/>
      </p:ext>
    </p:extLst>
  </p:cSld>
  <p:clrMap bg1="lt1" tx1="dk1" bg2="lt2" tx2="dk2" accent1="accent1" accent2="accent2" accent3="accent3" accent4="accent4" accent5="accent5" accent6="accent6" hlink="hlink" folHlink="folHlink"/>
  <p:sldLayoutIdLst>
    <p:sldLayoutId id="2147483676" r:id="rId1"/>
    <p:sldLayoutId id="2147483693" r:id="rId2"/>
    <p:sldLayoutId id="2147483677" r:id="rId3"/>
    <p:sldLayoutId id="2147483678" r:id="rId4"/>
    <p:sldLayoutId id="2147483695" r:id="rId5"/>
    <p:sldLayoutId id="2147483696" r:id="rId6"/>
    <p:sldLayoutId id="2147483697" r:id="rId7"/>
    <p:sldLayoutId id="2147483679" r:id="rId8"/>
    <p:sldLayoutId id="2147483698" r:id="rId9"/>
    <p:sldLayoutId id="2147483699" r:id="rId10"/>
    <p:sldLayoutId id="2147483689" r:id="rId11"/>
    <p:sldLayoutId id="2147483690" r:id="rId12"/>
    <p:sldLayoutId id="2147483658" r:id="rId13"/>
    <p:sldLayoutId id="2147483692" r:id="rId14"/>
    <p:sldLayoutId id="2147483694" r:id="rId15"/>
    <p:sldLayoutId id="2147483682" r:id="rId16"/>
    <p:sldLayoutId id="2147483683" r:id="rId17"/>
    <p:sldLayoutId id="2147483686" r:id="rId18"/>
    <p:sldLayoutId id="2147483700" r:id="rId19"/>
  </p:sldLayoutIdLst>
  <p:hf hdr="0" ftr="0" dt="0"/>
  <p:txStyles>
    <p:titleStyle>
      <a:lvl1pPr algn="l" defTabSz="914400" rtl="0" eaLnBrk="1" latinLnBrk="0" hangingPunct="1">
        <a:lnSpc>
          <a:spcPct val="85000"/>
        </a:lnSpc>
        <a:spcBef>
          <a:spcPct val="0"/>
        </a:spcBef>
        <a:buNone/>
        <a:defRPr sz="2800" b="1"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071" userDrawn="1">
          <p15:clr>
            <a:srgbClr val="F26B43"/>
          </p15:clr>
        </p15:guide>
        <p15:guide id="6" orient="horz" pos="1253" userDrawn="1">
          <p15:clr>
            <a:srgbClr val="F26B43"/>
          </p15:clr>
        </p15:guide>
        <p15:guide id="7" orient="horz" pos="3589" userDrawn="1">
          <p15:clr>
            <a:srgbClr val="F26B43"/>
          </p15:clr>
        </p15:guide>
        <p15:guide id="10" pos="710" userDrawn="1">
          <p15:clr>
            <a:srgbClr val="F26B43"/>
          </p15:clr>
        </p15:guide>
        <p15:guide id="11" pos="7242" userDrawn="1">
          <p15:clr>
            <a:srgbClr val="F26B43"/>
          </p15:clr>
        </p15:guide>
        <p15:guide id="12" pos="3863" userDrawn="1">
          <p15:clr>
            <a:srgbClr val="F26B43"/>
          </p15:clr>
        </p15:guide>
        <p15:guide id="13" pos="408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mailto:anette.kaagaard.kristensen.01@regionh.dk" TargetMode="External"/><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3.xml"/><Relationship Id="rId1" Type="http://schemas.openxmlformats.org/officeDocument/2006/relationships/customXml" Target="../../customXml/item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A11EA-994F-434E-998B-8D504439243B}"/>
              </a:ext>
            </a:extLst>
          </p:cNvPr>
          <p:cNvSpPr>
            <a:spLocks noGrp="1"/>
          </p:cNvSpPr>
          <p:nvPr>
            <p:ph type="title"/>
          </p:nvPr>
        </p:nvSpPr>
        <p:spPr>
          <a:xfrm>
            <a:off x="1127125" y="1989138"/>
            <a:ext cx="10686923" cy="2160000"/>
          </a:xfrm>
        </p:spPr>
        <p:txBody>
          <a:bodyPr/>
          <a:lstStyle/>
          <a:p>
            <a:pPr algn="ctr"/>
            <a:r>
              <a:rPr lang="da-DK" dirty="0" err="1"/>
              <a:t>Hazing</a:t>
            </a:r>
            <a:r>
              <a:rPr lang="da-DK" dirty="0"/>
              <a:t> af nyankomne i sygeplejen </a:t>
            </a:r>
            <a:br>
              <a:rPr lang="da-DK" dirty="0"/>
            </a:br>
            <a:br>
              <a:rPr lang="da-DK" dirty="0"/>
            </a:br>
            <a:r>
              <a:rPr lang="da-DK" sz="2400" b="0" dirty="0"/>
              <a:t>Onsdag den 22.10.2025 kl. 12.30-14.30</a:t>
            </a:r>
            <a:br>
              <a:rPr lang="da-DK" sz="2400" b="0" dirty="0"/>
            </a:br>
            <a:r>
              <a:rPr lang="da-DK" sz="2400" b="0" dirty="0"/>
              <a:t>Anette Kaagaard Kristensen, Sygeplejespecialist, Ph.d.</a:t>
            </a:r>
          </a:p>
        </p:txBody>
      </p:sp>
      <p:pic>
        <p:nvPicPr>
          <p:cNvPr id="9" name="Billede 8">
            <a:extLst>
              <a:ext uri="{FF2B5EF4-FFF2-40B4-BE49-F238E27FC236}">
                <a16:creationId xmlns:a16="http://schemas.microsoft.com/office/drawing/2014/main" id="{6B04BE8F-8EBE-CE84-8F40-0239629BA0B0}"/>
              </a:ext>
            </a:extLst>
          </p:cNvPr>
          <p:cNvPicPr>
            <a:picLocks noChangeAspect="1"/>
          </p:cNvPicPr>
          <p:nvPr/>
        </p:nvPicPr>
        <p:blipFill>
          <a:blip r:embed="rId4"/>
          <a:stretch>
            <a:fillRect/>
          </a:stretch>
        </p:blipFill>
        <p:spPr>
          <a:xfrm>
            <a:off x="1127124" y="3966587"/>
            <a:ext cx="10598152" cy="2262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Pladsholder til slidenummer 5">
            <a:extLst>
              <a:ext uri="{FF2B5EF4-FFF2-40B4-BE49-F238E27FC236}">
                <a16:creationId xmlns:a16="http://schemas.microsoft.com/office/drawing/2014/main" id="{BE53D04D-0928-40CA-8DBA-C844CF2EC901}"/>
              </a:ext>
            </a:extLst>
          </p:cNvPr>
          <p:cNvSpPr>
            <a:spLocks noGrp="1"/>
          </p:cNvSpPr>
          <p:nvPr>
            <p:ph type="sldNum" sz="quarter" idx="12"/>
          </p:nvPr>
        </p:nvSpPr>
        <p:spPr>
          <a:xfrm>
            <a:off x="11504613" y="6289200"/>
            <a:ext cx="687386" cy="180000"/>
          </a:xfrm>
        </p:spPr>
        <p:txBody>
          <a:bodyPr/>
          <a:lstStyle/>
          <a:p>
            <a:fld id="{0DAB5548-7253-48D6-B95B-F3D312A72220}" type="slidenum">
              <a:rPr lang="da-DK" smtClean="0"/>
              <a:pPr/>
              <a:t>1</a:t>
            </a:fld>
            <a:endParaRPr lang="da-DK" dirty="0"/>
          </a:p>
        </p:txBody>
      </p:sp>
      <p:pic>
        <p:nvPicPr>
          <p:cNvPr id="4" name="Pladsholder til indhold 3">
            <a:extLst>
              <a:ext uri="{FF2B5EF4-FFF2-40B4-BE49-F238E27FC236}">
                <a16:creationId xmlns:a16="http://schemas.microsoft.com/office/drawing/2014/main" id="{7C7CB688-283C-44CE-F573-0FF59849C801}"/>
              </a:ext>
            </a:extLst>
          </p:cNvPr>
          <p:cNvPicPr>
            <a:picLocks noGrp="1" noChangeAspect="1"/>
          </p:cNvPicPr>
          <p:nvPr>
            <p:ph sz="quarter" idx="13"/>
          </p:nvPr>
        </p:nvPicPr>
        <p:blipFill>
          <a:blip r:embed="rId5"/>
          <a:stretch>
            <a:fillRect/>
          </a:stretch>
        </p:blipFill>
        <p:spPr>
          <a:xfrm>
            <a:off x="1127124" y="4269266"/>
            <a:ext cx="10371275" cy="1899807"/>
          </a:xfrm>
          <a:noFill/>
        </p:spPr>
      </p:pic>
      <p:pic>
        <p:nvPicPr>
          <p:cNvPr id="3" name="Billede 2">
            <a:extLst>
              <a:ext uri="{FF2B5EF4-FFF2-40B4-BE49-F238E27FC236}">
                <a16:creationId xmlns:a16="http://schemas.microsoft.com/office/drawing/2014/main" id="{5BBCFBD0-BF20-ECC0-299A-AA3874532AE6}"/>
              </a:ext>
            </a:extLst>
          </p:cNvPr>
          <p:cNvPicPr>
            <a:picLocks noChangeAspect="1"/>
          </p:cNvPicPr>
          <p:nvPr/>
        </p:nvPicPr>
        <p:blipFill>
          <a:blip r:embed="rId6"/>
          <a:stretch>
            <a:fillRect/>
          </a:stretch>
        </p:blipFill>
        <p:spPr>
          <a:xfrm>
            <a:off x="5521050" y="3510982"/>
            <a:ext cx="2836245" cy="1772653"/>
          </a:xfrm>
          <a:prstGeom prst="rect">
            <a:avLst/>
          </a:prstGeom>
        </p:spPr>
      </p:pic>
      <p:pic>
        <p:nvPicPr>
          <p:cNvPr id="10" name="Grafik 9" descr="Indsætningspunkt venstre med massiv udfyldning">
            <a:extLst>
              <a:ext uri="{FF2B5EF4-FFF2-40B4-BE49-F238E27FC236}">
                <a16:creationId xmlns:a16="http://schemas.microsoft.com/office/drawing/2014/main" id="{2075D69F-6C88-71B8-096D-127C4F8EC7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28344" y="3906524"/>
            <a:ext cx="914400" cy="914400"/>
          </a:xfrm>
          <a:prstGeom prst="rect">
            <a:avLst/>
          </a:prstGeom>
        </p:spPr>
      </p:pic>
    </p:spTree>
    <p:custDataLst>
      <p:custData r:id="rId1"/>
      <p:custData r:id="rId2"/>
    </p:custDataLst>
    <p:extLst>
      <p:ext uri="{BB962C8B-B14F-4D97-AF65-F5344CB8AC3E}">
        <p14:creationId xmlns:p14="http://schemas.microsoft.com/office/powerpoint/2010/main" val="256967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461D272-D1F7-EF43-AEF0-C515BA40DD23}"/>
              </a:ext>
            </a:extLst>
          </p:cNvPr>
          <p:cNvSpPr>
            <a:spLocks noGrp="1"/>
          </p:cNvSpPr>
          <p:nvPr>
            <p:ph type="title"/>
          </p:nvPr>
        </p:nvSpPr>
        <p:spPr>
          <a:xfrm>
            <a:off x="1126800" y="4507200"/>
            <a:ext cx="3244825" cy="1422996"/>
          </a:xfrm>
        </p:spPr>
        <p:txBody>
          <a:bodyPr/>
          <a:lstStyle/>
          <a:p>
            <a:pPr algn="ctr"/>
            <a:r>
              <a:rPr lang="en-US" dirty="0" err="1"/>
              <a:t>Normer</a:t>
            </a:r>
            <a:r>
              <a:rPr lang="en-US" dirty="0"/>
              <a:t> for hazing i </a:t>
            </a:r>
            <a:r>
              <a:rPr lang="en-US" dirty="0" err="1"/>
              <a:t>sygeplejen</a:t>
            </a:r>
            <a:r>
              <a:rPr lang="en-US" dirty="0"/>
              <a:t> </a:t>
            </a:r>
          </a:p>
        </p:txBody>
      </p:sp>
      <p:sp>
        <p:nvSpPr>
          <p:cNvPr id="14" name="Content Placeholder 2">
            <a:extLst>
              <a:ext uri="{FF2B5EF4-FFF2-40B4-BE49-F238E27FC236}">
                <a16:creationId xmlns:a16="http://schemas.microsoft.com/office/drawing/2014/main" id="{99FE4D3D-2FB1-BAAE-2EA8-1FC05674F3F9}"/>
              </a:ext>
            </a:extLst>
          </p:cNvPr>
          <p:cNvSpPr>
            <a:spLocks noGrp="1"/>
          </p:cNvSpPr>
          <p:nvPr>
            <p:ph idx="1"/>
          </p:nvPr>
        </p:nvSpPr>
        <p:spPr>
          <a:xfrm>
            <a:off x="4730400" y="4507200"/>
            <a:ext cx="6768000" cy="1422996"/>
          </a:xfrm>
        </p:spPr>
        <p:txBody>
          <a:bodyPr/>
          <a:lstStyle/>
          <a:p>
            <a:pPr marL="342900" indent="-342900">
              <a:buFont typeface="+mj-lt"/>
              <a:buAutoNum type="arabicPeriod"/>
            </a:pPr>
            <a:r>
              <a:rPr lang="en-US" dirty="0"/>
              <a:t>Du </a:t>
            </a:r>
            <a:r>
              <a:rPr lang="en-US" dirty="0" err="1"/>
              <a:t>skal</a:t>
            </a:r>
            <a:r>
              <a:rPr lang="en-US" dirty="0"/>
              <a:t> </a:t>
            </a:r>
            <a:r>
              <a:rPr lang="en-US" dirty="0" err="1"/>
              <a:t>ikke</a:t>
            </a:r>
            <a:r>
              <a:rPr lang="en-US" dirty="0"/>
              <a:t> </a:t>
            </a:r>
            <a:r>
              <a:rPr lang="en-US" dirty="0" err="1"/>
              <a:t>være</a:t>
            </a:r>
            <a:r>
              <a:rPr lang="en-US" dirty="0"/>
              <a:t> </a:t>
            </a:r>
            <a:r>
              <a:rPr lang="en-US" dirty="0" err="1"/>
              <a:t>sart</a:t>
            </a:r>
            <a:endParaRPr lang="en-US" dirty="0"/>
          </a:p>
          <a:p>
            <a:pPr marL="342900" indent="-342900">
              <a:buFont typeface="+mj-lt"/>
              <a:buAutoNum type="arabicPeriod"/>
            </a:pPr>
            <a:r>
              <a:rPr lang="en-US" dirty="0"/>
              <a:t>Du </a:t>
            </a:r>
            <a:r>
              <a:rPr lang="en-US" dirty="0" err="1"/>
              <a:t>skal</a:t>
            </a:r>
            <a:r>
              <a:rPr lang="en-US" dirty="0"/>
              <a:t> </a:t>
            </a:r>
            <a:r>
              <a:rPr lang="en-US" dirty="0" err="1"/>
              <a:t>optjene</a:t>
            </a:r>
            <a:r>
              <a:rPr lang="en-US" dirty="0"/>
              <a:t> </a:t>
            </a:r>
            <a:r>
              <a:rPr lang="en-US" dirty="0" err="1"/>
              <a:t>respekt</a:t>
            </a:r>
            <a:r>
              <a:rPr lang="en-US" dirty="0"/>
              <a:t> </a:t>
            </a:r>
          </a:p>
          <a:p>
            <a:pPr marL="342900" indent="-342900">
              <a:buFont typeface="+mj-lt"/>
              <a:buAutoNum type="arabicPeriod"/>
            </a:pPr>
            <a:r>
              <a:rPr lang="en-US" dirty="0"/>
              <a:t>Du </a:t>
            </a:r>
            <a:r>
              <a:rPr lang="en-US" dirty="0" err="1"/>
              <a:t>skal</a:t>
            </a:r>
            <a:r>
              <a:rPr lang="en-US" dirty="0"/>
              <a:t> </a:t>
            </a:r>
            <a:r>
              <a:rPr lang="en-US" dirty="0" err="1"/>
              <a:t>acceptere</a:t>
            </a:r>
            <a:r>
              <a:rPr lang="en-US" dirty="0"/>
              <a:t> din </a:t>
            </a:r>
            <a:r>
              <a:rPr lang="en-US" dirty="0" err="1"/>
              <a:t>ulighed</a:t>
            </a:r>
            <a:r>
              <a:rPr lang="en-US" dirty="0"/>
              <a:t> i </a:t>
            </a:r>
            <a:r>
              <a:rPr lang="en-US" dirty="0" err="1"/>
              <a:t>rettigheder</a:t>
            </a:r>
            <a:r>
              <a:rPr lang="en-US" dirty="0"/>
              <a:t> </a:t>
            </a:r>
          </a:p>
          <a:p>
            <a:pPr marL="342900" indent="-342900">
              <a:buFont typeface="+mj-lt"/>
              <a:buAutoNum type="arabicPeriod"/>
            </a:pPr>
            <a:endParaRPr lang="en-US" dirty="0"/>
          </a:p>
        </p:txBody>
      </p:sp>
      <p:pic>
        <p:nvPicPr>
          <p:cNvPr id="5" name="Billede 4">
            <a:extLst>
              <a:ext uri="{FF2B5EF4-FFF2-40B4-BE49-F238E27FC236}">
                <a16:creationId xmlns:a16="http://schemas.microsoft.com/office/drawing/2014/main" id="{7C2F7425-95AA-331D-0D96-013CBB3D91DB}"/>
              </a:ext>
            </a:extLst>
          </p:cNvPr>
          <p:cNvPicPr>
            <a:picLocks noChangeAspect="1"/>
          </p:cNvPicPr>
          <p:nvPr/>
        </p:nvPicPr>
        <p:blipFill>
          <a:blip r:embed="rId3"/>
          <a:stretch>
            <a:fillRect/>
          </a:stretch>
        </p:blipFill>
        <p:spPr>
          <a:xfrm>
            <a:off x="723900" y="449382"/>
            <a:ext cx="11468100" cy="3322322"/>
          </a:xfrm>
          <a:prstGeom prst="rect">
            <a:avLst/>
          </a:prstGeom>
          <a:noFill/>
        </p:spPr>
      </p:pic>
      <p:sp>
        <p:nvSpPr>
          <p:cNvPr id="4" name="Pladsholder til slidenummer 3">
            <a:extLst>
              <a:ext uri="{FF2B5EF4-FFF2-40B4-BE49-F238E27FC236}">
                <a16:creationId xmlns:a16="http://schemas.microsoft.com/office/drawing/2014/main" id="{44DE8545-A5C8-D208-2F10-E71B33047494}"/>
              </a:ext>
            </a:extLst>
          </p:cNvPr>
          <p:cNvSpPr>
            <a:spLocks noGrp="1"/>
          </p:cNvSpPr>
          <p:nvPr>
            <p:ph type="sldNum" sz="quarter" idx="10"/>
          </p:nvPr>
        </p:nvSpPr>
        <p:spPr>
          <a:xfrm>
            <a:off x="11504613" y="6300000"/>
            <a:ext cx="687386" cy="180000"/>
          </a:xfrm>
        </p:spPr>
        <p:txBody>
          <a:bodyPr anchor="t">
            <a:normAutofit/>
          </a:bodyPr>
          <a:lstStyle/>
          <a:p>
            <a:pPr>
              <a:spcAft>
                <a:spcPts val="600"/>
              </a:spcAft>
            </a:pPr>
            <a:fld id="{0DAB5548-7253-48D6-B95B-F3D312A72220}" type="slidenum">
              <a:rPr lang="da-DK" smtClean="0"/>
              <a:pPr>
                <a:spcAft>
                  <a:spcPts val="600"/>
                </a:spcAft>
              </a:pPr>
              <a:t>10</a:t>
            </a:fld>
            <a:endParaRPr lang="da-DK"/>
          </a:p>
        </p:txBody>
      </p:sp>
    </p:spTree>
    <p:extLst>
      <p:ext uri="{BB962C8B-B14F-4D97-AF65-F5344CB8AC3E}">
        <p14:creationId xmlns:p14="http://schemas.microsoft.com/office/powerpoint/2010/main" val="331363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arn(inVertical)">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dsholder til indhold 5">
            <a:extLst>
              <a:ext uri="{FF2B5EF4-FFF2-40B4-BE49-F238E27FC236}">
                <a16:creationId xmlns:a16="http://schemas.microsoft.com/office/drawing/2014/main" id="{1B7DA51B-DEAD-DCDF-5A52-9E11033C3F82}"/>
              </a:ext>
            </a:extLst>
          </p:cNvPr>
          <p:cNvGraphicFramePr>
            <a:graphicFrameLocks noGrp="1"/>
          </p:cNvGraphicFramePr>
          <p:nvPr>
            <p:ph sz="quarter" idx="13"/>
          </p:nvPr>
        </p:nvGraphicFramePr>
        <p:xfrm>
          <a:off x="856167" y="1820779"/>
          <a:ext cx="11049139" cy="4909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9A2A5A17-B38E-9391-0D21-90D1887F8769}"/>
              </a:ext>
            </a:extLst>
          </p:cNvPr>
          <p:cNvSpPr>
            <a:spLocks noGrp="1"/>
          </p:cNvSpPr>
          <p:nvPr>
            <p:ph type="title"/>
          </p:nvPr>
        </p:nvSpPr>
        <p:spPr/>
        <p:txBody>
          <a:bodyPr/>
          <a:lstStyle/>
          <a:p>
            <a:pPr algn="ctr"/>
            <a:r>
              <a:rPr lang="da-DK" dirty="0"/>
              <a:t>Konsekvenser </a:t>
            </a:r>
          </a:p>
        </p:txBody>
      </p:sp>
      <p:sp>
        <p:nvSpPr>
          <p:cNvPr id="4" name="Pladsholder til slidenummer 3">
            <a:extLst>
              <a:ext uri="{FF2B5EF4-FFF2-40B4-BE49-F238E27FC236}">
                <a16:creationId xmlns:a16="http://schemas.microsoft.com/office/drawing/2014/main" id="{2C7BB319-F79B-BFCD-34C7-3EB412FE5708}"/>
              </a:ext>
            </a:extLst>
          </p:cNvPr>
          <p:cNvSpPr>
            <a:spLocks noGrp="1"/>
          </p:cNvSpPr>
          <p:nvPr>
            <p:ph type="sldNum" sz="quarter" idx="14"/>
          </p:nvPr>
        </p:nvSpPr>
        <p:spPr/>
        <p:txBody>
          <a:bodyPr/>
          <a:lstStyle/>
          <a:p>
            <a:fld id="{0DAB5548-7253-48D6-B95B-F3D312A72220}" type="slidenum">
              <a:rPr lang="da-DK" smtClean="0"/>
              <a:pPr/>
              <a:t>11</a:t>
            </a:fld>
            <a:endParaRPr lang="da-DK" dirty="0"/>
          </a:p>
        </p:txBody>
      </p:sp>
      <p:pic>
        <p:nvPicPr>
          <p:cNvPr id="21" name="Billede 20">
            <a:extLst>
              <a:ext uri="{FF2B5EF4-FFF2-40B4-BE49-F238E27FC236}">
                <a16:creationId xmlns:a16="http://schemas.microsoft.com/office/drawing/2014/main" id="{B8CA0416-2F58-96F7-CB11-6EDFE8BAEAB5}"/>
              </a:ext>
            </a:extLst>
          </p:cNvPr>
          <p:cNvPicPr>
            <a:picLocks noChangeAspect="1"/>
          </p:cNvPicPr>
          <p:nvPr/>
        </p:nvPicPr>
        <p:blipFill>
          <a:blip r:embed="rId8"/>
          <a:stretch>
            <a:fillRect/>
          </a:stretch>
        </p:blipFill>
        <p:spPr>
          <a:xfrm>
            <a:off x="6394031" y="1767053"/>
            <a:ext cx="1705979" cy="1705979"/>
          </a:xfrm>
          <a:prstGeom prst="rect">
            <a:avLst/>
          </a:prstGeom>
        </p:spPr>
      </p:pic>
      <p:pic>
        <p:nvPicPr>
          <p:cNvPr id="22" name="Billede 21">
            <a:extLst>
              <a:ext uri="{FF2B5EF4-FFF2-40B4-BE49-F238E27FC236}">
                <a16:creationId xmlns:a16="http://schemas.microsoft.com/office/drawing/2014/main" id="{58BBA81C-495A-55DE-01C7-0E0DC0C74E29}"/>
              </a:ext>
            </a:extLst>
          </p:cNvPr>
          <p:cNvPicPr>
            <a:picLocks noChangeAspect="1"/>
          </p:cNvPicPr>
          <p:nvPr/>
        </p:nvPicPr>
        <p:blipFill>
          <a:blip r:embed="rId8"/>
          <a:stretch>
            <a:fillRect/>
          </a:stretch>
        </p:blipFill>
        <p:spPr>
          <a:xfrm>
            <a:off x="7267073" y="2785552"/>
            <a:ext cx="1614316" cy="1614316"/>
          </a:xfrm>
          <a:prstGeom prst="rect">
            <a:avLst/>
          </a:prstGeom>
        </p:spPr>
      </p:pic>
      <p:sp>
        <p:nvSpPr>
          <p:cNvPr id="23" name="Tekstfelt 22">
            <a:extLst>
              <a:ext uri="{FF2B5EF4-FFF2-40B4-BE49-F238E27FC236}">
                <a16:creationId xmlns:a16="http://schemas.microsoft.com/office/drawing/2014/main" id="{987BF2E5-BAA1-27C9-86F7-16240ADCD2DE}"/>
              </a:ext>
            </a:extLst>
          </p:cNvPr>
          <p:cNvSpPr txBox="1"/>
          <p:nvPr/>
        </p:nvSpPr>
        <p:spPr>
          <a:xfrm>
            <a:off x="3370115" y="2710537"/>
            <a:ext cx="2311332" cy="2131674"/>
          </a:xfrm>
          <a:prstGeom prst="rect">
            <a:avLst/>
          </a:prstGeom>
          <a:noFill/>
        </p:spPr>
        <p:txBody>
          <a:bodyPr wrap="square" lIns="0" tIns="0" rIns="0" bIns="0" rtlCol="0">
            <a:noAutofit/>
          </a:bodyPr>
          <a:lstStyle/>
          <a:p>
            <a:pPr algn="ctr"/>
            <a:r>
              <a:rPr lang="da-DK" sz="2400" dirty="0"/>
              <a:t>Skader opbygning af et professionelt selvbillede</a:t>
            </a:r>
          </a:p>
        </p:txBody>
      </p:sp>
      <p:sp>
        <p:nvSpPr>
          <p:cNvPr id="24" name="Tekstfelt 23">
            <a:extLst>
              <a:ext uri="{FF2B5EF4-FFF2-40B4-BE49-F238E27FC236}">
                <a16:creationId xmlns:a16="http://schemas.microsoft.com/office/drawing/2014/main" id="{0153B189-748F-1EB7-943F-42E5B7E2C034}"/>
              </a:ext>
            </a:extLst>
          </p:cNvPr>
          <p:cNvSpPr txBox="1"/>
          <p:nvPr/>
        </p:nvSpPr>
        <p:spPr>
          <a:xfrm>
            <a:off x="856167" y="2353902"/>
            <a:ext cx="2513947" cy="1399952"/>
          </a:xfrm>
          <a:prstGeom prst="rect">
            <a:avLst/>
          </a:prstGeom>
          <a:noFill/>
        </p:spPr>
        <p:txBody>
          <a:bodyPr wrap="square" lIns="0" tIns="0" rIns="0" bIns="0" rtlCol="0">
            <a:noAutofit/>
          </a:bodyPr>
          <a:lstStyle/>
          <a:p>
            <a:pPr algn="ctr"/>
            <a:endParaRPr lang="da-DK" sz="1900" dirty="0"/>
          </a:p>
          <a:p>
            <a:pPr algn="ctr"/>
            <a:r>
              <a:rPr lang="da-DK" sz="2800" dirty="0"/>
              <a:t>Øget stress</a:t>
            </a:r>
          </a:p>
          <a:p>
            <a:pPr algn="ctr"/>
            <a:r>
              <a:rPr lang="da-DK" sz="1900" dirty="0"/>
              <a:t>(særligt frygtstress) </a:t>
            </a:r>
          </a:p>
        </p:txBody>
      </p:sp>
      <p:sp>
        <p:nvSpPr>
          <p:cNvPr id="25" name="Tekstfelt 24">
            <a:extLst>
              <a:ext uri="{FF2B5EF4-FFF2-40B4-BE49-F238E27FC236}">
                <a16:creationId xmlns:a16="http://schemas.microsoft.com/office/drawing/2014/main" id="{3D649BF7-A266-F46E-7161-A4F8345A64BF}"/>
              </a:ext>
            </a:extLst>
          </p:cNvPr>
          <p:cNvSpPr txBox="1"/>
          <p:nvPr/>
        </p:nvSpPr>
        <p:spPr>
          <a:xfrm>
            <a:off x="814366" y="4602043"/>
            <a:ext cx="2638470" cy="2131675"/>
          </a:xfrm>
          <a:prstGeom prst="rect">
            <a:avLst/>
          </a:prstGeom>
          <a:noFill/>
        </p:spPr>
        <p:txBody>
          <a:bodyPr wrap="square" lIns="0" tIns="0" rIns="0" bIns="0" rtlCol="0">
            <a:noAutofit/>
          </a:bodyPr>
          <a:lstStyle/>
          <a:p>
            <a:pPr algn="ctr"/>
            <a:r>
              <a:rPr lang="da-DK" sz="1600" dirty="0"/>
              <a:t> Søvnløshed </a:t>
            </a:r>
          </a:p>
          <a:p>
            <a:pPr algn="ctr"/>
            <a:endParaRPr lang="da-DK" sz="1600" dirty="0"/>
          </a:p>
          <a:p>
            <a:pPr algn="ctr"/>
            <a:r>
              <a:rPr lang="da-DK" sz="1600" dirty="0"/>
              <a:t>Hoved- og mavepine </a:t>
            </a:r>
          </a:p>
          <a:p>
            <a:pPr algn="ctr"/>
            <a:endParaRPr lang="da-DK" sz="1600" dirty="0"/>
          </a:p>
          <a:p>
            <a:pPr algn="ctr"/>
            <a:r>
              <a:rPr lang="da-DK" sz="1600" dirty="0"/>
              <a:t>Følelsesmæssig udmattet</a:t>
            </a:r>
          </a:p>
          <a:p>
            <a:pPr algn="ctr"/>
            <a:endParaRPr lang="da-DK" sz="1600" dirty="0"/>
          </a:p>
          <a:p>
            <a:pPr algn="ctr"/>
            <a:r>
              <a:rPr lang="da-DK" sz="1600" dirty="0"/>
              <a:t>Gråd labilitet  </a:t>
            </a:r>
          </a:p>
        </p:txBody>
      </p:sp>
      <p:sp>
        <p:nvSpPr>
          <p:cNvPr id="26" name="Tekstfelt 25">
            <a:extLst>
              <a:ext uri="{FF2B5EF4-FFF2-40B4-BE49-F238E27FC236}">
                <a16:creationId xmlns:a16="http://schemas.microsoft.com/office/drawing/2014/main" id="{FD50E03E-612B-B91F-12BD-2B2A10137DCB}"/>
              </a:ext>
            </a:extLst>
          </p:cNvPr>
          <p:cNvSpPr txBox="1"/>
          <p:nvPr/>
        </p:nvSpPr>
        <p:spPr>
          <a:xfrm>
            <a:off x="4089945" y="5395865"/>
            <a:ext cx="1722380" cy="904136"/>
          </a:xfrm>
          <a:prstGeom prst="rect">
            <a:avLst/>
          </a:prstGeom>
          <a:noFill/>
        </p:spPr>
        <p:txBody>
          <a:bodyPr wrap="square" lIns="0" tIns="0" rIns="0" bIns="0" rtlCol="0">
            <a:noAutofit/>
          </a:bodyPr>
          <a:lstStyle/>
          <a:p>
            <a:pPr algn="ctr"/>
            <a:r>
              <a:rPr lang="da-DK" sz="1600" dirty="0"/>
              <a:t>Følelse af </a:t>
            </a:r>
          </a:p>
          <a:p>
            <a:pPr algn="ctr"/>
            <a:r>
              <a:rPr lang="da-DK" sz="1600" dirty="0"/>
              <a:t>Isolation </a:t>
            </a:r>
          </a:p>
          <a:p>
            <a:pPr algn="ctr"/>
            <a:endParaRPr lang="da-DK" sz="1400" dirty="0"/>
          </a:p>
          <a:p>
            <a:pPr algn="ctr"/>
            <a:r>
              <a:rPr lang="da-DK" sz="1400" dirty="0"/>
              <a:t>Selv-eksklusion </a:t>
            </a:r>
          </a:p>
        </p:txBody>
      </p:sp>
      <p:sp>
        <p:nvSpPr>
          <p:cNvPr id="27" name="Tekstfelt 26">
            <a:extLst>
              <a:ext uri="{FF2B5EF4-FFF2-40B4-BE49-F238E27FC236}">
                <a16:creationId xmlns:a16="http://schemas.microsoft.com/office/drawing/2014/main" id="{D646227E-E592-940C-9493-0F9B00E96FFF}"/>
              </a:ext>
            </a:extLst>
          </p:cNvPr>
          <p:cNvSpPr txBox="1"/>
          <p:nvPr/>
        </p:nvSpPr>
        <p:spPr>
          <a:xfrm>
            <a:off x="8211493" y="4186547"/>
            <a:ext cx="2000816" cy="2293453"/>
          </a:xfrm>
          <a:prstGeom prst="rect">
            <a:avLst/>
          </a:prstGeom>
          <a:noFill/>
        </p:spPr>
        <p:txBody>
          <a:bodyPr wrap="square" lIns="0" tIns="0" rIns="0" bIns="0" rtlCol="0">
            <a:noAutofit/>
          </a:bodyPr>
          <a:lstStyle/>
          <a:p>
            <a:pPr algn="ctr"/>
            <a:r>
              <a:rPr lang="da-DK" sz="2400" dirty="0"/>
              <a:t>Tab af tilhørsforhold</a:t>
            </a:r>
          </a:p>
          <a:p>
            <a:pPr algn="ctr"/>
            <a:endParaRPr lang="da-DK" sz="2400" dirty="0"/>
          </a:p>
          <a:p>
            <a:pPr algn="ctr"/>
            <a:r>
              <a:rPr lang="da-DK" sz="2400" dirty="0"/>
              <a:t>Exit tanker + Ophør eller QQ</a:t>
            </a:r>
          </a:p>
          <a:p>
            <a:endParaRPr lang="da-DK" dirty="0" err="1"/>
          </a:p>
        </p:txBody>
      </p:sp>
      <p:sp>
        <p:nvSpPr>
          <p:cNvPr id="28" name="Tekstfelt 27">
            <a:extLst>
              <a:ext uri="{FF2B5EF4-FFF2-40B4-BE49-F238E27FC236}">
                <a16:creationId xmlns:a16="http://schemas.microsoft.com/office/drawing/2014/main" id="{C60DC279-5F79-A723-3A27-FF2014175D95}"/>
              </a:ext>
            </a:extLst>
          </p:cNvPr>
          <p:cNvSpPr txBox="1"/>
          <p:nvPr/>
        </p:nvSpPr>
        <p:spPr>
          <a:xfrm>
            <a:off x="9370338" y="2353902"/>
            <a:ext cx="2258288" cy="1705978"/>
          </a:xfrm>
          <a:prstGeom prst="rect">
            <a:avLst/>
          </a:prstGeom>
          <a:noFill/>
        </p:spPr>
        <p:txBody>
          <a:bodyPr wrap="square" lIns="0" tIns="0" rIns="0" bIns="0" rtlCol="0">
            <a:noAutofit/>
          </a:bodyPr>
          <a:lstStyle/>
          <a:p>
            <a:pPr algn="ctr"/>
            <a:r>
              <a:rPr lang="da-DK" dirty="0"/>
              <a:t>Indtager en negativ indstilling til organisationen</a:t>
            </a:r>
          </a:p>
          <a:p>
            <a:pPr algn="ctr"/>
            <a:endParaRPr lang="da-DK" dirty="0"/>
          </a:p>
          <a:p>
            <a:pPr algn="ctr"/>
            <a:r>
              <a:rPr lang="da-DK" dirty="0"/>
              <a:t>Negativ employéer branding </a:t>
            </a:r>
          </a:p>
        </p:txBody>
      </p:sp>
      <p:sp>
        <p:nvSpPr>
          <p:cNvPr id="29" name="Tekstfelt 28">
            <a:extLst>
              <a:ext uri="{FF2B5EF4-FFF2-40B4-BE49-F238E27FC236}">
                <a16:creationId xmlns:a16="http://schemas.microsoft.com/office/drawing/2014/main" id="{1FC15484-410C-4289-584A-5BCA92695AFE}"/>
              </a:ext>
            </a:extLst>
          </p:cNvPr>
          <p:cNvSpPr txBox="1"/>
          <p:nvPr/>
        </p:nvSpPr>
        <p:spPr>
          <a:xfrm>
            <a:off x="6577263" y="2277978"/>
            <a:ext cx="1379621" cy="858253"/>
          </a:xfrm>
          <a:prstGeom prst="rect">
            <a:avLst/>
          </a:prstGeom>
          <a:noFill/>
        </p:spPr>
        <p:txBody>
          <a:bodyPr wrap="square" lIns="0" tIns="0" rIns="0" bIns="0" rtlCol="0">
            <a:noAutofit/>
          </a:bodyPr>
          <a:lstStyle/>
          <a:p>
            <a:pPr algn="ctr"/>
            <a:r>
              <a:rPr lang="da-DK" dirty="0"/>
              <a:t>Flovhed &amp; skamfuldhed </a:t>
            </a:r>
          </a:p>
        </p:txBody>
      </p:sp>
      <p:sp>
        <p:nvSpPr>
          <p:cNvPr id="30" name="Tekstfelt 29">
            <a:extLst>
              <a:ext uri="{FF2B5EF4-FFF2-40B4-BE49-F238E27FC236}">
                <a16:creationId xmlns:a16="http://schemas.microsoft.com/office/drawing/2014/main" id="{F3F2ECAB-7E60-1589-8970-C68244D8F2B4}"/>
              </a:ext>
            </a:extLst>
          </p:cNvPr>
          <p:cNvSpPr txBox="1"/>
          <p:nvPr/>
        </p:nvSpPr>
        <p:spPr>
          <a:xfrm>
            <a:off x="7267073" y="3033682"/>
            <a:ext cx="1545522" cy="1085012"/>
          </a:xfrm>
          <a:prstGeom prst="rect">
            <a:avLst/>
          </a:prstGeom>
          <a:noFill/>
        </p:spPr>
        <p:txBody>
          <a:bodyPr wrap="square" lIns="0" tIns="0" rIns="0" bIns="0" rtlCol="0">
            <a:noAutofit/>
          </a:bodyPr>
          <a:lstStyle/>
          <a:p>
            <a:pPr algn="ctr"/>
            <a:r>
              <a:rPr lang="da-DK" sz="1600" dirty="0"/>
              <a:t>Ydmyget </a:t>
            </a:r>
          </a:p>
          <a:p>
            <a:pPr algn="ctr"/>
            <a:r>
              <a:rPr lang="da-DK" sz="1600" dirty="0"/>
              <a:t>uretfærdigt behandlet</a:t>
            </a:r>
          </a:p>
        </p:txBody>
      </p:sp>
      <p:sp>
        <p:nvSpPr>
          <p:cNvPr id="3" name="Tekstfelt 2">
            <a:extLst>
              <a:ext uri="{FF2B5EF4-FFF2-40B4-BE49-F238E27FC236}">
                <a16:creationId xmlns:a16="http://schemas.microsoft.com/office/drawing/2014/main" id="{1C1FEECA-F2F0-F99E-E527-2CE51A05A0BA}"/>
              </a:ext>
            </a:extLst>
          </p:cNvPr>
          <p:cNvSpPr txBox="1"/>
          <p:nvPr/>
        </p:nvSpPr>
        <p:spPr>
          <a:xfrm>
            <a:off x="5573568" y="4258324"/>
            <a:ext cx="2224166" cy="2131675"/>
          </a:xfrm>
          <a:prstGeom prst="rect">
            <a:avLst/>
          </a:prstGeom>
          <a:noFill/>
        </p:spPr>
        <p:txBody>
          <a:bodyPr wrap="square" lIns="0" tIns="0" rIns="0" bIns="0" rtlCol="0">
            <a:noAutofit/>
          </a:bodyPr>
          <a:lstStyle/>
          <a:p>
            <a:pPr algn="ctr"/>
            <a:endParaRPr lang="da-DK" sz="1700" dirty="0"/>
          </a:p>
          <a:p>
            <a:pPr algn="ctr"/>
            <a:r>
              <a:rPr lang="da-DK" sz="1700" dirty="0"/>
              <a:t>WC</a:t>
            </a:r>
          </a:p>
          <a:p>
            <a:pPr algn="ctr"/>
            <a:r>
              <a:rPr lang="da-DK" sz="1700" dirty="0"/>
              <a:t> </a:t>
            </a:r>
          </a:p>
          <a:p>
            <a:pPr algn="ctr"/>
            <a:r>
              <a:rPr lang="da-DK" sz="1700" dirty="0"/>
              <a:t>Ændret pause- mønster </a:t>
            </a:r>
          </a:p>
          <a:p>
            <a:pPr algn="ctr"/>
            <a:endParaRPr lang="da-DK" sz="1700" dirty="0"/>
          </a:p>
          <a:p>
            <a:pPr algn="ctr"/>
            <a:r>
              <a:rPr lang="da-DK" sz="1700" dirty="0"/>
              <a:t>Telefon</a:t>
            </a:r>
          </a:p>
          <a:p>
            <a:r>
              <a:rPr lang="da-DK" sz="1700" dirty="0"/>
              <a:t>      </a:t>
            </a:r>
          </a:p>
          <a:p>
            <a:r>
              <a:rPr lang="da-DK" sz="1700" dirty="0"/>
              <a:t> </a:t>
            </a:r>
          </a:p>
          <a:p>
            <a:endParaRPr lang="da-DK" sz="1700" dirty="0"/>
          </a:p>
          <a:p>
            <a:endParaRPr lang="da-DK" sz="1700" dirty="0"/>
          </a:p>
          <a:p>
            <a:endParaRPr lang="da-DK" sz="1700" dirty="0" err="1"/>
          </a:p>
        </p:txBody>
      </p:sp>
    </p:spTree>
    <p:extLst>
      <p:ext uri="{BB962C8B-B14F-4D97-AF65-F5344CB8AC3E}">
        <p14:creationId xmlns:p14="http://schemas.microsoft.com/office/powerpoint/2010/main" val="2478733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F2BBB5-A8FC-46F8-C54A-6D338EEDBACA}"/>
              </a:ext>
            </a:extLst>
          </p:cNvPr>
          <p:cNvSpPr>
            <a:spLocks noGrp="1"/>
          </p:cNvSpPr>
          <p:nvPr>
            <p:ph type="title"/>
          </p:nvPr>
        </p:nvSpPr>
        <p:spPr>
          <a:xfrm>
            <a:off x="1126800" y="871200"/>
            <a:ext cx="10371600" cy="388106"/>
          </a:xfrm>
        </p:spPr>
        <p:txBody>
          <a:bodyPr/>
          <a:lstStyle/>
          <a:p>
            <a:pPr algn="ctr"/>
            <a:r>
              <a:rPr lang="da-DK" dirty="0"/>
              <a:t>Diskussion i mindre grupper </a:t>
            </a:r>
          </a:p>
        </p:txBody>
      </p:sp>
      <p:sp>
        <p:nvSpPr>
          <p:cNvPr id="3" name="Pladsholder til indhold 2">
            <a:extLst>
              <a:ext uri="{FF2B5EF4-FFF2-40B4-BE49-F238E27FC236}">
                <a16:creationId xmlns:a16="http://schemas.microsoft.com/office/drawing/2014/main" id="{811EABCE-447B-A6F5-B82B-A978D58D852C}"/>
              </a:ext>
            </a:extLst>
          </p:cNvPr>
          <p:cNvSpPr>
            <a:spLocks noGrp="1"/>
          </p:cNvSpPr>
          <p:nvPr>
            <p:ph sz="quarter" idx="13"/>
          </p:nvPr>
        </p:nvSpPr>
        <p:spPr>
          <a:xfrm>
            <a:off x="770021" y="1540042"/>
            <a:ext cx="10728379" cy="5013157"/>
          </a:xfrm>
        </p:spPr>
        <p:txBody>
          <a:bodyPr/>
          <a:lstStyle/>
          <a:p>
            <a:pPr marL="457200" indent="-457200">
              <a:buFont typeface="+mj-lt"/>
              <a:buAutoNum type="arabicPeriod"/>
            </a:pPr>
            <a:r>
              <a:rPr lang="da-DK" dirty="0"/>
              <a:t>Hvilken rolle har kliniske vejledere/undervisere og TRIO i at udfordre eller ændre uhensigtsmæssige normer for </a:t>
            </a:r>
            <a:r>
              <a:rPr lang="da-DK" dirty="0" err="1"/>
              <a:t>hazing</a:t>
            </a:r>
            <a:r>
              <a:rPr lang="da-DK" dirty="0"/>
              <a:t> overfor studerende og elever?</a:t>
            </a:r>
            <a:br>
              <a:rPr lang="da-DK" dirty="0"/>
            </a:br>
            <a:endParaRPr lang="da-DK" dirty="0"/>
          </a:p>
          <a:p>
            <a:pPr marL="457200" indent="-457200">
              <a:buFont typeface="+mj-lt"/>
              <a:buAutoNum type="arabicPeriod"/>
            </a:pPr>
            <a:r>
              <a:rPr lang="da-DK" dirty="0"/>
              <a:t>Hvilke konkrete tiltag kan I tage for at fremme et inkluderende læringsmiljø, hvor alle føler sig respekterede og trygge – både fagligt og socialt?</a:t>
            </a:r>
          </a:p>
          <a:p>
            <a:pPr marL="457200" indent="-457200">
              <a:buFont typeface="+mj-lt"/>
              <a:buAutoNum type="arabicPeriod"/>
            </a:pPr>
            <a:endParaRPr lang="da-DK" dirty="0"/>
          </a:p>
          <a:p>
            <a:pPr marL="457200" indent="-457200">
              <a:buFont typeface="+mj-lt"/>
              <a:buAutoNum type="arabicPeriod"/>
            </a:pPr>
            <a:r>
              <a:rPr lang="da-DK" dirty="0"/>
              <a:t>Nogle arbejdspladser tildeler en </a:t>
            </a:r>
            <a:r>
              <a:rPr lang="da-DK" dirty="0" err="1"/>
              <a:t>buddy</a:t>
            </a:r>
            <a:r>
              <a:rPr lang="da-DK" dirty="0"/>
              <a:t> eller social mentor til nye medarbejdere. Kunne en lignende ordning være gavnlig for studerende og elever?</a:t>
            </a:r>
            <a:br>
              <a:rPr lang="da-DK" dirty="0"/>
            </a:br>
            <a:endParaRPr lang="da-DK" dirty="0"/>
          </a:p>
          <a:p>
            <a:pPr marL="457200" indent="-457200">
              <a:buFont typeface="+mj-lt"/>
              <a:buAutoNum type="arabicPeriod"/>
            </a:pPr>
            <a:r>
              <a:rPr lang="da-DK" dirty="0"/>
              <a:t>Kunne faciliterede peer-støttegrupper være en mulighed for at styrke trivsel blandt studerende og elever?</a:t>
            </a:r>
          </a:p>
        </p:txBody>
      </p:sp>
      <p:sp>
        <p:nvSpPr>
          <p:cNvPr id="4" name="Pladsholder til slidenummer 3">
            <a:extLst>
              <a:ext uri="{FF2B5EF4-FFF2-40B4-BE49-F238E27FC236}">
                <a16:creationId xmlns:a16="http://schemas.microsoft.com/office/drawing/2014/main" id="{3BB2ED50-CDF1-8C5D-07B2-4E63FFE685CD}"/>
              </a:ext>
            </a:extLst>
          </p:cNvPr>
          <p:cNvSpPr>
            <a:spLocks noGrp="1"/>
          </p:cNvSpPr>
          <p:nvPr>
            <p:ph type="sldNum" sz="quarter" idx="14"/>
          </p:nvPr>
        </p:nvSpPr>
        <p:spPr/>
        <p:txBody>
          <a:bodyPr/>
          <a:lstStyle/>
          <a:p>
            <a:fld id="{0DAB5548-7253-48D6-B95B-F3D312A72220}" type="slidenum">
              <a:rPr lang="da-DK" smtClean="0"/>
              <a:pPr/>
              <a:t>12</a:t>
            </a:fld>
            <a:endParaRPr lang="da-DK" dirty="0"/>
          </a:p>
        </p:txBody>
      </p:sp>
    </p:spTree>
    <p:extLst>
      <p:ext uri="{BB962C8B-B14F-4D97-AF65-F5344CB8AC3E}">
        <p14:creationId xmlns:p14="http://schemas.microsoft.com/office/powerpoint/2010/main" val="285597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nner, Header, Spørgsmålstegn">
            <a:extLst>
              <a:ext uri="{FF2B5EF4-FFF2-40B4-BE49-F238E27FC236}">
                <a16:creationId xmlns:a16="http://schemas.microsoft.com/office/drawing/2014/main" id="{4A2C7807-3A02-AF18-8109-BAB95A60B956}"/>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133338" y="719189"/>
            <a:ext cx="10371275" cy="3980827"/>
          </a:xfrm>
          <a:prstGeom prst="rect">
            <a:avLst/>
          </a:prstGeom>
          <a:solidFill>
            <a:srgbClr val="FFFFFF"/>
          </a:solidFill>
        </p:spPr>
      </p:pic>
      <p:sp>
        <p:nvSpPr>
          <p:cNvPr id="4" name="Pladsholder til slidenummer 3">
            <a:extLst>
              <a:ext uri="{FF2B5EF4-FFF2-40B4-BE49-F238E27FC236}">
                <a16:creationId xmlns:a16="http://schemas.microsoft.com/office/drawing/2014/main" id="{4E407C26-2C32-02C7-F278-81AF8052D6F0}"/>
              </a:ext>
            </a:extLst>
          </p:cNvPr>
          <p:cNvSpPr>
            <a:spLocks noGrp="1"/>
          </p:cNvSpPr>
          <p:nvPr>
            <p:ph type="sldNum" sz="quarter" idx="14"/>
          </p:nvPr>
        </p:nvSpPr>
        <p:spPr>
          <a:xfrm>
            <a:off x="11504613" y="6300000"/>
            <a:ext cx="687386" cy="180000"/>
          </a:xfrm>
        </p:spPr>
        <p:txBody>
          <a:bodyPr anchor="t">
            <a:normAutofit/>
          </a:bodyPr>
          <a:lstStyle/>
          <a:p>
            <a:pPr>
              <a:spcAft>
                <a:spcPts val="600"/>
              </a:spcAft>
            </a:pPr>
            <a:fld id="{0DAB5548-7253-48D6-B95B-F3D312A72220}" type="slidenum">
              <a:rPr lang="da-DK" smtClean="0"/>
              <a:pPr>
                <a:spcAft>
                  <a:spcPts val="600"/>
                </a:spcAft>
              </a:pPr>
              <a:t>13</a:t>
            </a:fld>
            <a:endParaRPr lang="da-DK"/>
          </a:p>
        </p:txBody>
      </p:sp>
      <p:sp>
        <p:nvSpPr>
          <p:cNvPr id="3" name="Tekstfelt 2">
            <a:extLst>
              <a:ext uri="{FF2B5EF4-FFF2-40B4-BE49-F238E27FC236}">
                <a16:creationId xmlns:a16="http://schemas.microsoft.com/office/drawing/2014/main" id="{B533338C-4B8C-AD71-9081-4D14C96FC603}"/>
              </a:ext>
            </a:extLst>
          </p:cNvPr>
          <p:cNvSpPr txBox="1"/>
          <p:nvPr/>
        </p:nvSpPr>
        <p:spPr>
          <a:xfrm>
            <a:off x="1133338" y="5047488"/>
            <a:ext cx="10371275" cy="1432512"/>
          </a:xfrm>
          <a:prstGeom prst="rect">
            <a:avLst/>
          </a:prstGeom>
          <a:noFill/>
        </p:spPr>
        <p:txBody>
          <a:bodyPr wrap="square" lIns="0" tIns="0" rIns="0" bIns="0" rtlCol="0">
            <a:noAutofit/>
          </a:bodyPr>
          <a:lstStyle/>
          <a:p>
            <a:r>
              <a:rPr lang="da-DK" sz="2000" dirty="0"/>
              <a:t>Ph.d.-afhandling med litteraturliste: Skriv til </a:t>
            </a:r>
            <a:r>
              <a:rPr lang="da-DK" sz="2000" dirty="0">
                <a:hlinkClick r:id="rId3"/>
              </a:rPr>
              <a:t>anette.kaagaard.kristensen.01@regionh.dk</a:t>
            </a:r>
            <a:r>
              <a:rPr lang="da-DK" sz="2000" dirty="0"/>
              <a:t> eller </a:t>
            </a:r>
            <a:r>
              <a:rPr lang="da-DK" sz="2000" dirty="0" err="1"/>
              <a:t>connect</a:t>
            </a:r>
            <a:r>
              <a:rPr lang="da-DK" sz="2000" dirty="0"/>
              <a:t> via LinkedIn. </a:t>
            </a:r>
          </a:p>
          <a:p>
            <a:r>
              <a:rPr lang="da-DK" sz="1200" dirty="0"/>
              <a:t>Ekstern Lektor, RUC, IMT, Pure link: </a:t>
            </a:r>
            <a:r>
              <a:rPr lang="da-DK" sz="2000" dirty="0"/>
              <a:t> </a:t>
            </a:r>
            <a:r>
              <a:rPr lang="da-DK" sz="1200" dirty="0"/>
              <a:t>https://forskning.ruc.dk/da/publications/?search=anette+kaagaard&amp;pageSize=25&amp;showAdvanced=false&amp;allConcepts=true&amp;inferConcepts=true&amp;searchBy=PartOfNameOrTitle</a:t>
            </a:r>
          </a:p>
          <a:p>
            <a:endParaRPr lang="da-DK" dirty="0"/>
          </a:p>
        </p:txBody>
      </p:sp>
    </p:spTree>
    <p:extLst>
      <p:ext uri="{BB962C8B-B14F-4D97-AF65-F5344CB8AC3E}">
        <p14:creationId xmlns:p14="http://schemas.microsoft.com/office/powerpoint/2010/main" val="1242348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0A50900-30D5-5549-2A85-08A032E7EB6B}"/>
              </a:ext>
            </a:extLst>
          </p:cNvPr>
          <p:cNvSpPr>
            <a:spLocks noGrp="1"/>
          </p:cNvSpPr>
          <p:nvPr>
            <p:ph type="title"/>
          </p:nvPr>
        </p:nvSpPr>
        <p:spPr>
          <a:xfrm>
            <a:off x="1126800" y="871200"/>
            <a:ext cx="10371600" cy="445536"/>
          </a:xfrm>
        </p:spPr>
        <p:txBody>
          <a:bodyPr/>
          <a:lstStyle/>
          <a:p>
            <a:pPr algn="ctr"/>
            <a:r>
              <a:rPr lang="en-US" dirty="0" err="1"/>
              <a:t>Arbejdsplads</a:t>
            </a:r>
            <a:r>
              <a:rPr lang="en-US" dirty="0"/>
              <a:t> hazing definers </a:t>
            </a:r>
            <a:r>
              <a:rPr lang="en-US" dirty="0" err="1"/>
              <a:t>som</a:t>
            </a:r>
            <a:r>
              <a:rPr lang="en-US" dirty="0"/>
              <a:t>…</a:t>
            </a:r>
          </a:p>
        </p:txBody>
      </p:sp>
      <p:sp>
        <p:nvSpPr>
          <p:cNvPr id="3" name="Pladsholder til slidenummer 2">
            <a:extLst>
              <a:ext uri="{FF2B5EF4-FFF2-40B4-BE49-F238E27FC236}">
                <a16:creationId xmlns:a16="http://schemas.microsoft.com/office/drawing/2014/main" id="{7D3564FE-4374-4562-A095-F70C0C584813}"/>
              </a:ext>
            </a:extLst>
          </p:cNvPr>
          <p:cNvSpPr>
            <a:spLocks noGrp="1"/>
          </p:cNvSpPr>
          <p:nvPr>
            <p:ph type="sldNum" sz="quarter" idx="14"/>
          </p:nvPr>
        </p:nvSpPr>
        <p:spPr>
          <a:xfrm>
            <a:off x="11504613" y="6300000"/>
            <a:ext cx="687386" cy="180000"/>
          </a:xfrm>
        </p:spPr>
        <p:txBody>
          <a:bodyPr anchor="t">
            <a:normAutofit/>
          </a:bodyPr>
          <a:lstStyle/>
          <a:p>
            <a:pPr>
              <a:spcAft>
                <a:spcPts val="600"/>
              </a:spcAft>
            </a:pPr>
            <a:fld id="{667EC89C-17A0-4E64-A6D2-B825673CEEDF}" type="slidenum">
              <a:rPr lang="da-DK" smtClean="0"/>
              <a:pPr>
                <a:spcAft>
                  <a:spcPts val="600"/>
                </a:spcAft>
              </a:pPr>
              <a:t>2</a:t>
            </a:fld>
            <a:endParaRPr lang="da-DK"/>
          </a:p>
        </p:txBody>
      </p:sp>
      <p:sp>
        <p:nvSpPr>
          <p:cNvPr id="6" name="Pladsholder til indhold 5">
            <a:extLst>
              <a:ext uri="{FF2B5EF4-FFF2-40B4-BE49-F238E27FC236}">
                <a16:creationId xmlns:a16="http://schemas.microsoft.com/office/drawing/2014/main" id="{B6D6921D-7DCE-5F64-D81B-53CD0C72CF2F}"/>
              </a:ext>
            </a:extLst>
          </p:cNvPr>
          <p:cNvSpPr>
            <a:spLocks noGrp="1"/>
          </p:cNvSpPr>
          <p:nvPr>
            <p:ph sz="quarter" idx="13"/>
          </p:nvPr>
        </p:nvSpPr>
        <p:spPr>
          <a:xfrm>
            <a:off x="1127125" y="1527048"/>
            <a:ext cx="10371275" cy="4654296"/>
          </a:xfrm>
        </p:spPr>
        <p:txBody>
          <a:bodyPr/>
          <a:lstStyle/>
          <a:p>
            <a:pPr marL="0" indent="0">
              <a:buNone/>
            </a:pPr>
            <a:r>
              <a:rPr lang="da-DK" sz="2800" i="1" dirty="0">
                <a:latin typeface="TimesNewRomanPS-ItalicMT"/>
              </a:rPr>
              <a:t>… </a:t>
            </a:r>
            <a:r>
              <a:rPr lang="da-DK" sz="2800" i="1" dirty="0">
                <a:latin typeface="Arial" panose="020B0604020202020204" pitchFamily="34" charset="0"/>
                <a:cs typeface="Arial" panose="020B0604020202020204" pitchFamily="34" charset="0"/>
              </a:rPr>
              <a:t>En uofficiel, midlertidig socialiseringspraksis med at initiere nyankomne i deres arbejdsgrupper ved at engagere sig i nedværdigende adfærd over for de nyankomne </a:t>
            </a:r>
            <a:r>
              <a:rPr lang="da-DK" sz="900" dirty="0">
                <a:latin typeface="Arial" panose="020B0604020202020204" pitchFamily="34" charset="0"/>
                <a:cs typeface="Arial" panose="020B0604020202020204" pitchFamily="34" charset="0"/>
              </a:rPr>
              <a:t>(</a:t>
            </a:r>
            <a:r>
              <a:rPr lang="da-DK" sz="900" dirty="0" err="1">
                <a:latin typeface="Arial" panose="020B0604020202020204" pitchFamily="34" charset="0"/>
                <a:cs typeface="Arial" panose="020B0604020202020204" pitchFamily="34" charset="0"/>
              </a:rPr>
              <a:t>Mawritz</a:t>
            </a:r>
            <a:r>
              <a:rPr lang="da-DK" sz="900" dirty="0">
                <a:latin typeface="Arial" panose="020B0604020202020204" pitchFamily="34" charset="0"/>
                <a:cs typeface="Arial" panose="020B0604020202020204" pitchFamily="34" charset="0"/>
              </a:rPr>
              <a:t>, et. al. 2022, p. 2).</a:t>
            </a:r>
            <a:br>
              <a:rPr lang="da-DK" sz="900" dirty="0">
                <a:latin typeface="Arial" panose="020B0604020202020204" pitchFamily="34" charset="0"/>
                <a:cs typeface="Arial" panose="020B0604020202020204" pitchFamily="34" charset="0"/>
              </a:rPr>
            </a:br>
            <a:endParaRPr lang="da-DK" sz="900" dirty="0">
              <a:latin typeface="Arial" panose="020B0604020202020204" pitchFamily="34" charset="0"/>
              <a:cs typeface="Arial" panose="020B0604020202020204" pitchFamily="34" charset="0"/>
            </a:endParaRPr>
          </a:p>
          <a:p>
            <a:pPr marL="0" indent="0">
              <a:buNone/>
            </a:pPr>
            <a:br>
              <a:rPr lang="da-DK" sz="900" dirty="0">
                <a:latin typeface="Arial" panose="020B0604020202020204" pitchFamily="34" charset="0"/>
                <a:cs typeface="Arial" panose="020B0604020202020204" pitchFamily="34" charset="0"/>
              </a:rPr>
            </a:br>
            <a:endParaRPr lang="da-DK" sz="900" dirty="0">
              <a:latin typeface="Arial" panose="020B0604020202020204" pitchFamily="34" charset="0"/>
              <a:cs typeface="Arial" panose="020B0604020202020204" pitchFamily="34" charset="0"/>
            </a:endParaRPr>
          </a:p>
          <a:p>
            <a:pPr marL="0" indent="0">
              <a:buNone/>
            </a:pPr>
            <a:r>
              <a:rPr lang="da-DK" sz="2800" i="1" dirty="0" err="1">
                <a:latin typeface="Arial" panose="020B0604020202020204" pitchFamily="34" charset="0"/>
                <a:cs typeface="Arial" panose="020B0604020202020204" pitchFamily="34" charset="0"/>
              </a:rPr>
              <a:t>Hazing</a:t>
            </a:r>
            <a:r>
              <a:rPr lang="da-DK" sz="2800" i="1" dirty="0">
                <a:latin typeface="Arial" panose="020B0604020202020204" pitchFamily="34" charset="0"/>
                <a:cs typeface="Arial" panose="020B0604020202020204" pitchFamily="34" charset="0"/>
              </a:rPr>
              <a:t> er et ikke-tilfældigt, bekosteligt aspekt af gruppeintroduktions-aktiviteter, som: a) ikke ser ud til at være grupperelevante vurderinger/forberedelser, eller b) forekommer overdrevne i deres anvendelse. Gruppeintroduktionsaktiviteter er de opgaver, der formelt eller uformelt kræves for at opnå medlemskab </a:t>
            </a:r>
            <a:r>
              <a:rPr lang="da-DK" sz="900" dirty="0"/>
              <a:t>(</a:t>
            </a:r>
            <a:r>
              <a:rPr lang="da-DK" sz="900" dirty="0" err="1"/>
              <a:t>Cimino</a:t>
            </a:r>
            <a:r>
              <a:rPr lang="da-DK" sz="900" dirty="0"/>
              <a:t>, 2017, p. 144).</a:t>
            </a:r>
          </a:p>
          <a:p>
            <a:pPr marL="0" indent="0">
              <a:buNone/>
            </a:pPr>
            <a:endParaRPr lang="da-DK" dirty="0"/>
          </a:p>
        </p:txBody>
      </p:sp>
    </p:spTree>
    <p:custDataLst>
      <p:custData r:id="rId1"/>
      <p:custData r:id="rId2"/>
    </p:custDataLst>
    <p:extLst>
      <p:ext uri="{BB962C8B-B14F-4D97-AF65-F5344CB8AC3E}">
        <p14:creationId xmlns:p14="http://schemas.microsoft.com/office/powerpoint/2010/main" val="995516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8CC753-1427-87B4-E97B-3E8530018820}"/>
              </a:ext>
            </a:extLst>
          </p:cNvPr>
          <p:cNvSpPr>
            <a:spLocks noGrp="1"/>
          </p:cNvSpPr>
          <p:nvPr>
            <p:ph type="title"/>
          </p:nvPr>
        </p:nvSpPr>
        <p:spPr/>
        <p:txBody>
          <a:bodyPr/>
          <a:lstStyle/>
          <a:p>
            <a:pPr algn="ctr"/>
            <a:r>
              <a:rPr lang="da-DK" dirty="0"/>
              <a:t>Hvordan adskiller arbejdsplads </a:t>
            </a:r>
            <a:r>
              <a:rPr lang="da-DK" dirty="0" err="1"/>
              <a:t>hazing</a:t>
            </a:r>
            <a:r>
              <a:rPr lang="da-DK" dirty="0"/>
              <a:t> sig fra mobning </a:t>
            </a:r>
          </a:p>
        </p:txBody>
      </p:sp>
      <p:graphicFrame>
        <p:nvGraphicFramePr>
          <p:cNvPr id="5" name="Pladsholder til indhold 4">
            <a:extLst>
              <a:ext uri="{FF2B5EF4-FFF2-40B4-BE49-F238E27FC236}">
                <a16:creationId xmlns:a16="http://schemas.microsoft.com/office/drawing/2014/main" id="{78DDF96C-14AC-733D-EAAC-75FB58DF0FC6}"/>
              </a:ext>
            </a:extLst>
          </p:cNvPr>
          <p:cNvGraphicFramePr>
            <a:graphicFrameLocks noGrp="1"/>
          </p:cNvGraphicFramePr>
          <p:nvPr>
            <p:ph sz="quarter" idx="13"/>
            <p:extLst>
              <p:ext uri="{D42A27DB-BD31-4B8C-83A1-F6EECF244321}">
                <p14:modId xmlns:p14="http://schemas.microsoft.com/office/powerpoint/2010/main" val="4163002624"/>
              </p:ext>
            </p:extLst>
          </p:nvPr>
        </p:nvGraphicFramePr>
        <p:xfrm>
          <a:off x="1127125" y="1989138"/>
          <a:ext cx="10371138" cy="370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dsholder til slidenummer 3">
            <a:extLst>
              <a:ext uri="{FF2B5EF4-FFF2-40B4-BE49-F238E27FC236}">
                <a16:creationId xmlns:a16="http://schemas.microsoft.com/office/drawing/2014/main" id="{4BD66994-A4F9-F91E-D994-56369599BCDF}"/>
              </a:ext>
            </a:extLst>
          </p:cNvPr>
          <p:cNvSpPr>
            <a:spLocks noGrp="1"/>
          </p:cNvSpPr>
          <p:nvPr>
            <p:ph type="sldNum" sz="quarter" idx="14"/>
          </p:nvPr>
        </p:nvSpPr>
        <p:spPr/>
        <p:txBody>
          <a:bodyPr/>
          <a:lstStyle/>
          <a:p>
            <a:fld id="{0DAB5548-7253-48D6-B95B-F3D312A72220}" type="slidenum">
              <a:rPr lang="da-DK" smtClean="0"/>
              <a:pPr/>
              <a:t>3</a:t>
            </a:fld>
            <a:endParaRPr lang="da-DK" dirty="0"/>
          </a:p>
        </p:txBody>
      </p:sp>
    </p:spTree>
    <p:extLst>
      <p:ext uri="{BB962C8B-B14F-4D97-AF65-F5344CB8AC3E}">
        <p14:creationId xmlns:p14="http://schemas.microsoft.com/office/powerpoint/2010/main" val="265285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578A2BF8-E3D8-4739-8BE8-2EE9FE0BDEE1}"/>
                                            </p:graphicEl>
                                          </p:spTgt>
                                        </p:tgtEl>
                                        <p:attrNameLst>
                                          <p:attrName>style.visibility</p:attrName>
                                        </p:attrNameLst>
                                      </p:cBhvr>
                                      <p:to>
                                        <p:strVal val="visible"/>
                                      </p:to>
                                    </p:set>
                                    <p:animEffect transition="in" filter="barn(inVertical)">
                                      <p:cBhvr>
                                        <p:cTn id="7" dur="500"/>
                                        <p:tgtEl>
                                          <p:spTgt spid="5">
                                            <p:graphicEl>
                                              <a:dgm id="{578A2BF8-E3D8-4739-8BE8-2EE9FE0BDEE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1FCB0566-6E66-46A7-804E-544206C2C243}"/>
                                            </p:graphicEl>
                                          </p:spTgt>
                                        </p:tgtEl>
                                        <p:attrNameLst>
                                          <p:attrName>style.visibility</p:attrName>
                                        </p:attrNameLst>
                                      </p:cBhvr>
                                      <p:to>
                                        <p:strVal val="visible"/>
                                      </p:to>
                                    </p:set>
                                    <p:animEffect transition="in" filter="barn(inVertical)">
                                      <p:cBhvr>
                                        <p:cTn id="12" dur="500"/>
                                        <p:tgtEl>
                                          <p:spTgt spid="5">
                                            <p:graphicEl>
                                              <a:dgm id="{1FCB0566-6E66-46A7-804E-544206C2C24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graphicEl>
                                              <a:dgm id="{5B9BF366-3FDC-4100-B700-7FC8BC9501A8}"/>
                                            </p:graphicEl>
                                          </p:spTgt>
                                        </p:tgtEl>
                                        <p:attrNameLst>
                                          <p:attrName>style.visibility</p:attrName>
                                        </p:attrNameLst>
                                      </p:cBhvr>
                                      <p:to>
                                        <p:strVal val="visible"/>
                                      </p:to>
                                    </p:set>
                                    <p:animEffect transition="in" filter="barn(inVertical)">
                                      <p:cBhvr>
                                        <p:cTn id="17" dur="500"/>
                                        <p:tgtEl>
                                          <p:spTgt spid="5">
                                            <p:graphicEl>
                                              <a:dgm id="{5B9BF366-3FDC-4100-B700-7FC8BC9501A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graphicEl>
                                              <a:dgm id="{3A2ADF2F-5557-4217-B7D1-BFF175D5FDC4}"/>
                                            </p:graphicEl>
                                          </p:spTgt>
                                        </p:tgtEl>
                                        <p:attrNameLst>
                                          <p:attrName>style.visibility</p:attrName>
                                        </p:attrNameLst>
                                      </p:cBhvr>
                                      <p:to>
                                        <p:strVal val="visible"/>
                                      </p:to>
                                    </p:set>
                                    <p:animEffect transition="in" filter="barn(inVertical)">
                                      <p:cBhvr>
                                        <p:cTn id="22" dur="500"/>
                                        <p:tgtEl>
                                          <p:spTgt spid="5">
                                            <p:graphicEl>
                                              <a:dgm id="{3A2ADF2F-5557-4217-B7D1-BFF175D5FDC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graphicEl>
                                              <a:dgm id="{D56EBB20-F20E-41B4-9D91-D5586F66A30D}"/>
                                            </p:graphicEl>
                                          </p:spTgt>
                                        </p:tgtEl>
                                        <p:attrNameLst>
                                          <p:attrName>style.visibility</p:attrName>
                                        </p:attrNameLst>
                                      </p:cBhvr>
                                      <p:to>
                                        <p:strVal val="visible"/>
                                      </p:to>
                                    </p:set>
                                    <p:animEffect transition="in" filter="barn(inVertical)">
                                      <p:cBhvr>
                                        <p:cTn id="27" dur="500"/>
                                        <p:tgtEl>
                                          <p:spTgt spid="5">
                                            <p:graphicEl>
                                              <a:dgm id="{D56EBB20-F20E-41B4-9D91-D5586F66A30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graphicEl>
                                              <a:dgm id="{7BEA1B03-4F0F-4EF2-AF88-6C0D6D28EC42}"/>
                                            </p:graphicEl>
                                          </p:spTgt>
                                        </p:tgtEl>
                                        <p:attrNameLst>
                                          <p:attrName>style.visibility</p:attrName>
                                        </p:attrNameLst>
                                      </p:cBhvr>
                                      <p:to>
                                        <p:strVal val="visible"/>
                                      </p:to>
                                    </p:set>
                                    <p:animEffect transition="in" filter="barn(inVertical)">
                                      <p:cBhvr>
                                        <p:cTn id="32" dur="500"/>
                                        <p:tgtEl>
                                          <p:spTgt spid="5">
                                            <p:graphicEl>
                                              <a:dgm id="{7BEA1B03-4F0F-4EF2-AF88-6C0D6D28EC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A8403-9B54-7DE4-522C-B9EAA6296971}"/>
              </a:ext>
            </a:extLst>
          </p:cNvPr>
          <p:cNvSpPr>
            <a:spLocks noGrp="1"/>
          </p:cNvSpPr>
          <p:nvPr>
            <p:ph type="title"/>
          </p:nvPr>
        </p:nvSpPr>
        <p:spPr/>
        <p:txBody>
          <a:bodyPr/>
          <a:lstStyle/>
          <a:p>
            <a:r>
              <a:rPr lang="da-DK" dirty="0"/>
              <a:t>Voksen skæld ud </a:t>
            </a:r>
          </a:p>
        </p:txBody>
      </p:sp>
      <p:sp>
        <p:nvSpPr>
          <p:cNvPr id="3" name="Pladsholder til indhold 2">
            <a:extLst>
              <a:ext uri="{FF2B5EF4-FFF2-40B4-BE49-F238E27FC236}">
                <a16:creationId xmlns:a16="http://schemas.microsoft.com/office/drawing/2014/main" id="{30469554-5F73-5BB6-10F5-FEB23EA668EC}"/>
              </a:ext>
            </a:extLst>
          </p:cNvPr>
          <p:cNvSpPr>
            <a:spLocks noGrp="1"/>
          </p:cNvSpPr>
          <p:nvPr>
            <p:ph sz="quarter" idx="13"/>
          </p:nvPr>
        </p:nvSpPr>
        <p:spPr>
          <a:xfrm>
            <a:off x="1127125" y="2221831"/>
            <a:ext cx="10371275" cy="3475305"/>
          </a:xfrm>
        </p:spPr>
        <p:txBody>
          <a:bodyPr/>
          <a:lstStyle/>
          <a:p>
            <a:pPr marL="0" indent="0">
              <a:spcAft>
                <a:spcPts val="0"/>
              </a:spcAft>
              <a:buNone/>
            </a:pPr>
            <a:r>
              <a:rPr lang="da-DK" sz="1800" i="1" dirty="0">
                <a:effectLst/>
                <a:ea typeface="Calibri" panose="020F0502020204030204" pitchFamily="34" charset="0"/>
                <a:cs typeface="Times New Roman" panose="02020603050405020304" pitchFamily="18" charset="0"/>
              </a:rPr>
              <a:t>Jeg havde en episode med en operationssygeplejerske. Jeg havde redt lejet op, jeg havde hentet patienten, jeg havde været med til at lægge patienten til at sove, jeg havde pakket det sterile ud, jeg havde gjort alle tingene. Så sætter jeg mig ned på stolen for at dokumentere. </a:t>
            </a:r>
            <a:r>
              <a:rPr lang="da-DK" sz="1800" i="1" dirty="0">
                <a:ea typeface="Calibri" panose="020F0502020204030204" pitchFamily="34" charset="0"/>
                <a:cs typeface="Times New Roman" panose="02020603050405020304" pitchFamily="18" charset="0"/>
              </a:rPr>
              <a:t>Da </a:t>
            </a:r>
            <a:r>
              <a:rPr lang="da-DK" sz="1800" i="1" dirty="0">
                <a:effectLst/>
                <a:ea typeface="Calibri" panose="020F0502020204030204" pitchFamily="34" charset="0"/>
                <a:cs typeface="Times New Roman" panose="02020603050405020304" pitchFamily="18" charset="0"/>
              </a:rPr>
              <a:t>de var ved at være færdig med kirurgien, så spørger jeg, skal vi blærescanne? Ja, siger hun, men så skal du nok lette dig fra stolen og hente blærescanneren. Jeg siger, jamen det har jeg allerede gjort, den står klar her. Jeg prøvede at løse stemningen lidt op og sagde, nå, jeg skal lige huske at lette mig, på en sjov måde. Så sagde hun, jamen det er kraftedeme også fordi jer sygeplejestuderende i er så dovne alle sammen. Hun var meget hård og hele stuen ændrede sig. Hun brugte tre-fire minutter på bare at stå og skælde mig ud og til sidst stod jeg der med tårer i øjnene. Det var ydmygende, at blive skældt ud på den måde, jeg er et voksent menneske </a:t>
            </a:r>
            <a:r>
              <a:rPr lang="da-DK" sz="1200" dirty="0">
                <a:effectLst/>
                <a:ea typeface="Calibri" panose="020F0502020204030204" pitchFamily="34" charset="0"/>
                <a:cs typeface="Times New Roman" panose="02020603050405020304" pitchFamily="18" charset="0"/>
              </a:rPr>
              <a:t>(Sygeplejestuderende, S6). </a:t>
            </a:r>
          </a:p>
          <a:p>
            <a:pPr marL="0" indent="0">
              <a:spcAft>
                <a:spcPts val="0"/>
              </a:spcAft>
              <a:buNone/>
            </a:pPr>
            <a:endParaRPr lang="da-DK" sz="1200" dirty="0">
              <a:ea typeface="Calibri" panose="020F0502020204030204" pitchFamily="34" charset="0"/>
              <a:cs typeface="Times New Roman" panose="02020603050405020304" pitchFamily="18" charset="0"/>
            </a:endParaRPr>
          </a:p>
          <a:p>
            <a:pPr marL="0" indent="0">
              <a:buNone/>
            </a:pPr>
            <a:endParaRPr lang="da-DK" dirty="0"/>
          </a:p>
        </p:txBody>
      </p:sp>
      <p:sp>
        <p:nvSpPr>
          <p:cNvPr id="4" name="Pladsholder til slidenummer 3">
            <a:extLst>
              <a:ext uri="{FF2B5EF4-FFF2-40B4-BE49-F238E27FC236}">
                <a16:creationId xmlns:a16="http://schemas.microsoft.com/office/drawing/2014/main" id="{96AFE95A-0B55-D367-19A9-1F92D86780E0}"/>
              </a:ext>
            </a:extLst>
          </p:cNvPr>
          <p:cNvSpPr>
            <a:spLocks noGrp="1"/>
          </p:cNvSpPr>
          <p:nvPr>
            <p:ph type="sldNum" sz="quarter" idx="14"/>
          </p:nvPr>
        </p:nvSpPr>
        <p:spPr/>
        <p:txBody>
          <a:bodyPr/>
          <a:lstStyle/>
          <a:p>
            <a:fld id="{0DAB5548-7253-48D6-B95B-F3D312A72220}" type="slidenum">
              <a:rPr lang="da-DK" smtClean="0"/>
              <a:pPr/>
              <a:t>4</a:t>
            </a:fld>
            <a:endParaRPr lang="da-DK" dirty="0"/>
          </a:p>
        </p:txBody>
      </p:sp>
      <p:sp>
        <p:nvSpPr>
          <p:cNvPr id="5" name="Tekstfelt 4">
            <a:extLst>
              <a:ext uri="{FF2B5EF4-FFF2-40B4-BE49-F238E27FC236}">
                <a16:creationId xmlns:a16="http://schemas.microsoft.com/office/drawing/2014/main" id="{1913E2CE-D207-9395-7CBE-25B419D01954}"/>
              </a:ext>
            </a:extLst>
          </p:cNvPr>
          <p:cNvSpPr txBox="1"/>
          <p:nvPr/>
        </p:nvSpPr>
        <p:spPr>
          <a:xfrm>
            <a:off x="1126800" y="3128211"/>
            <a:ext cx="10712274" cy="648001"/>
          </a:xfrm>
          <a:prstGeom prst="rect">
            <a:avLst/>
          </a:prstGeom>
          <a:noFill/>
        </p:spPr>
        <p:txBody>
          <a:bodyPr wrap="square" lIns="0" tIns="0" rIns="0" bIns="0" rtlCol="0">
            <a:noAutofit/>
          </a:bodyPr>
          <a:lstStyle/>
          <a:p>
            <a:pPr algn="ctr"/>
            <a:r>
              <a:rPr lang="da-DK" dirty="0"/>
              <a:t>5 minutter ved bordet: </a:t>
            </a:r>
          </a:p>
          <a:p>
            <a:pPr algn="ctr"/>
            <a:r>
              <a:rPr lang="da-DK" dirty="0"/>
              <a:t>Kan I genkende ”voksen” skæld ud? Hvis ja, hvordan kommer det til udtryk? </a:t>
            </a:r>
          </a:p>
        </p:txBody>
      </p:sp>
    </p:spTree>
    <p:extLst>
      <p:ext uri="{BB962C8B-B14F-4D97-AF65-F5344CB8AC3E}">
        <p14:creationId xmlns:p14="http://schemas.microsoft.com/office/powerpoint/2010/main" val="172073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B2964E-D9F7-EC88-B082-34EF9092562D}"/>
              </a:ext>
            </a:extLst>
          </p:cNvPr>
          <p:cNvSpPr>
            <a:spLocks noGrp="1"/>
          </p:cNvSpPr>
          <p:nvPr>
            <p:ph type="title"/>
          </p:nvPr>
        </p:nvSpPr>
        <p:spPr>
          <a:xfrm>
            <a:off x="641915" y="1211179"/>
            <a:ext cx="5061053" cy="1251284"/>
          </a:xfrm>
        </p:spPr>
        <p:txBody>
          <a:bodyPr anchor="b">
            <a:normAutofit/>
          </a:bodyPr>
          <a:lstStyle/>
          <a:p>
            <a:pPr algn="ctr"/>
            <a:r>
              <a:rPr lang="da-DK" dirty="0"/>
              <a:t>Opgaverelateret </a:t>
            </a:r>
            <a:r>
              <a:rPr lang="da-DK" dirty="0" err="1"/>
              <a:t>hazing</a:t>
            </a:r>
            <a:r>
              <a:rPr lang="da-DK" dirty="0"/>
              <a:t> – </a:t>
            </a:r>
            <a:br>
              <a:rPr lang="da-DK" dirty="0"/>
            </a:br>
            <a:r>
              <a:rPr lang="da-DK" dirty="0"/>
              <a:t>Eksempel på overdreven kritik</a:t>
            </a:r>
          </a:p>
        </p:txBody>
      </p:sp>
      <p:pic>
        <p:nvPicPr>
          <p:cNvPr id="8" name="Pladsholder til billede 7">
            <a:extLst>
              <a:ext uri="{FF2B5EF4-FFF2-40B4-BE49-F238E27FC236}">
                <a16:creationId xmlns:a16="http://schemas.microsoft.com/office/drawing/2014/main" id="{8CA968C8-37D8-8133-CE79-160F934EE2A4}"/>
              </a:ext>
            </a:extLst>
          </p:cNvPr>
          <p:cNvPicPr>
            <a:picLocks noGrp="1" noChangeAspect="1"/>
          </p:cNvPicPr>
          <p:nvPr>
            <p:ph sz="quarter" idx="13"/>
          </p:nvPr>
        </p:nvPicPr>
        <p:blipFill>
          <a:blip r:embed="rId3"/>
          <a:stretch>
            <a:fillRect/>
          </a:stretch>
        </p:blipFill>
        <p:spPr>
          <a:xfrm>
            <a:off x="641915" y="2558717"/>
            <a:ext cx="5206435" cy="3422983"/>
          </a:xfrm>
          <a:prstGeom prst="rect">
            <a:avLst/>
          </a:prstGeom>
          <a:noFill/>
        </p:spPr>
      </p:pic>
      <p:sp>
        <p:nvSpPr>
          <p:cNvPr id="4" name="Pladsholder til slidenummer 3">
            <a:extLst>
              <a:ext uri="{FF2B5EF4-FFF2-40B4-BE49-F238E27FC236}">
                <a16:creationId xmlns:a16="http://schemas.microsoft.com/office/drawing/2014/main" id="{74596A57-9DF3-11AA-43CF-7D980431C078}"/>
              </a:ext>
            </a:extLst>
          </p:cNvPr>
          <p:cNvSpPr>
            <a:spLocks noGrp="1"/>
          </p:cNvSpPr>
          <p:nvPr>
            <p:ph type="sldNum" sz="quarter" idx="14"/>
          </p:nvPr>
        </p:nvSpPr>
        <p:spPr/>
        <p:txBody>
          <a:bodyPr anchor="t">
            <a:normAutofit/>
          </a:bodyPr>
          <a:lstStyle/>
          <a:p>
            <a:pPr>
              <a:spcAft>
                <a:spcPts val="600"/>
              </a:spcAft>
            </a:pPr>
            <a:fld id="{0DAB5548-7253-48D6-B95B-F3D312A72220}" type="slidenum">
              <a:rPr lang="da-DK" smtClean="0"/>
              <a:pPr>
                <a:spcAft>
                  <a:spcPts val="600"/>
                </a:spcAft>
              </a:pPr>
              <a:t>5</a:t>
            </a:fld>
            <a:endParaRPr lang="da-DK"/>
          </a:p>
        </p:txBody>
      </p:sp>
      <p:sp>
        <p:nvSpPr>
          <p:cNvPr id="3" name="Pladsholder til indhold 2">
            <a:extLst>
              <a:ext uri="{FF2B5EF4-FFF2-40B4-BE49-F238E27FC236}">
                <a16:creationId xmlns:a16="http://schemas.microsoft.com/office/drawing/2014/main" id="{FD0FA715-B619-2BC4-1D1E-A0AC4845DFDA}"/>
              </a:ext>
            </a:extLst>
          </p:cNvPr>
          <p:cNvSpPr>
            <a:spLocks noGrp="1"/>
          </p:cNvSpPr>
          <p:nvPr>
            <p:ph sz="quarter" idx="4294967295"/>
          </p:nvPr>
        </p:nvSpPr>
        <p:spPr>
          <a:xfrm>
            <a:off x="5848350" y="1427746"/>
            <a:ext cx="5977962" cy="4756485"/>
          </a:xfrm>
        </p:spPr>
        <p:txBody>
          <a:bodyPr>
            <a:normAutofit lnSpcReduction="10000"/>
          </a:bodyPr>
          <a:lstStyle/>
          <a:p>
            <a:pPr marL="0" indent="0">
              <a:spcAft>
                <a:spcPts val="0"/>
              </a:spcAft>
              <a:buNone/>
            </a:pPr>
            <a:r>
              <a:rPr lang="da-DK" sz="1700" dirty="0">
                <a:effectLst/>
                <a:ea typeface="Calibri" panose="020F0502020204030204" pitchFamily="34" charset="0"/>
                <a:cs typeface="Times New Roman" panose="02020603050405020304" pitchFamily="18" charset="0"/>
              </a:rPr>
              <a:t>Hun var en meget skrap type, der fortalte tingene meget hurtigt. Jeg kunne slet ikke nå at følge med som ny. Hun ville have mig til at udføre en arbejdsopgave, som hun lyn hurtigt fortalte mig, hvordan jeg skulle gøre. Hun har jo haft de her ting i hænderne hver dag gennem mange år og her stod jeg og skulle prøve det for allerførste gang. Så sagde hun i en meget hård tone, du gør det helt forkert! Jeg blev helt vildt nervøs og sagde, jamen, så må du gerne tage over. Så sagde hun bare, nej, du skal jo prøve at gøre det [viser attitude]. Jeg blev utryg. Jeg begyndte at mangle tillid til hende og jeg havde slet ikke lyst til at udføre opgaven. Jeg blev utilpas og fik fugtige hænder. Jeg blev varm i huden og jeg kunne mærke, at jeg næsten var ved at bryde sammen. Jeg formåede dog at holde det inde, for jeg skal ikke stå at græde allerførste dag på et kliniksted. Det var svært, fordi jeg føler, når nogen direkte siger til mig, at opgaven er udført forkert, så stiger frygten for at lave flere fejl og frygten for om vedkommende så vil sige nej igen. Man får ikke meget selvtillid af at nogen står og siger nej, det er forkert </a:t>
            </a:r>
            <a:r>
              <a:rPr lang="da-DK" sz="1200" dirty="0">
                <a:effectLst/>
                <a:latin typeface="Calibri" panose="020F0502020204030204" pitchFamily="34" charset="0"/>
                <a:ea typeface="Calibri" panose="020F0502020204030204" pitchFamily="34" charset="0"/>
                <a:cs typeface="Times New Roman" panose="02020603050405020304" pitchFamily="18" charset="0"/>
              </a:rPr>
              <a:t>(Sygeplejestuderende, S5).</a:t>
            </a:r>
            <a:endParaRPr lang="da-DK" sz="1200" dirty="0">
              <a:effectLst/>
              <a:ea typeface="Calibri" panose="020F0502020204030204" pitchFamily="34" charset="0"/>
              <a:cs typeface="Times New Roman" panose="02020603050405020304" pitchFamily="18" charset="0"/>
            </a:endParaRPr>
          </a:p>
          <a:p>
            <a:pPr marL="0" indent="0">
              <a:lnSpc>
                <a:spcPct val="90000"/>
              </a:lnSpc>
              <a:buNone/>
            </a:pPr>
            <a:endParaRPr lang="en-GB" sz="1800" dirty="0"/>
          </a:p>
        </p:txBody>
      </p:sp>
      <p:sp>
        <p:nvSpPr>
          <p:cNvPr id="7" name="Tekstfelt 6">
            <a:extLst>
              <a:ext uri="{FF2B5EF4-FFF2-40B4-BE49-F238E27FC236}">
                <a16:creationId xmlns:a16="http://schemas.microsoft.com/office/drawing/2014/main" id="{36E43C0B-2C1B-B422-0A38-C3C6F18C46D0}"/>
              </a:ext>
            </a:extLst>
          </p:cNvPr>
          <p:cNvSpPr txBox="1"/>
          <p:nvPr/>
        </p:nvSpPr>
        <p:spPr>
          <a:xfrm>
            <a:off x="713874" y="2801515"/>
            <a:ext cx="11054001" cy="801752"/>
          </a:xfrm>
          <a:prstGeom prst="rect">
            <a:avLst/>
          </a:prstGeom>
          <a:noFill/>
        </p:spPr>
        <p:txBody>
          <a:bodyPr wrap="square" lIns="0" tIns="0" rIns="0" bIns="0" rtlCol="0">
            <a:noAutofit/>
          </a:bodyPr>
          <a:lstStyle/>
          <a:p>
            <a:pPr algn="ctr"/>
            <a:r>
              <a:rPr lang="da-DK" dirty="0"/>
              <a:t>5 minutter ved bordet: </a:t>
            </a:r>
          </a:p>
          <a:p>
            <a:pPr algn="ctr"/>
            <a:r>
              <a:rPr lang="da-DK" dirty="0"/>
              <a:t>Kan I genkende overdreven kritik? Hvis ja, hvordan kommer den til udtryk hos jer? </a:t>
            </a:r>
          </a:p>
        </p:txBody>
      </p:sp>
    </p:spTree>
    <p:extLst>
      <p:ext uri="{BB962C8B-B14F-4D97-AF65-F5344CB8AC3E}">
        <p14:creationId xmlns:p14="http://schemas.microsoft.com/office/powerpoint/2010/main" val="117590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6EE7E3A-B6F5-4CA6-B452-48F96E51A739}"/>
              </a:ext>
            </a:extLst>
          </p:cNvPr>
          <p:cNvSpPr>
            <a:spLocks noGrp="1"/>
          </p:cNvSpPr>
          <p:nvPr>
            <p:ph type="title"/>
          </p:nvPr>
        </p:nvSpPr>
        <p:spPr>
          <a:xfrm>
            <a:off x="1127126" y="1134457"/>
            <a:ext cx="5005388" cy="703867"/>
          </a:xfrm>
        </p:spPr>
        <p:txBody>
          <a:bodyPr vert="horz" lIns="0" tIns="0" rIns="0" bIns="0" rtlCol="0" anchor="b" anchorCtr="0">
            <a:normAutofit/>
          </a:bodyPr>
          <a:lstStyle/>
          <a:p>
            <a:r>
              <a:rPr lang="da-DK" sz="2400" dirty="0"/>
              <a:t>Eksempel på Segregations </a:t>
            </a:r>
            <a:r>
              <a:rPr lang="da-DK" sz="2400" dirty="0" err="1"/>
              <a:t>Hazing</a:t>
            </a:r>
            <a:r>
              <a:rPr lang="da-DK" sz="2400" dirty="0"/>
              <a:t> </a:t>
            </a:r>
            <a:br>
              <a:rPr lang="da-DK" sz="2400" dirty="0"/>
            </a:br>
            <a:endParaRPr lang="da-DK" sz="2400" dirty="0"/>
          </a:p>
        </p:txBody>
      </p:sp>
      <p:sp>
        <p:nvSpPr>
          <p:cNvPr id="7" name="Tekstfelt 6">
            <a:extLst>
              <a:ext uri="{FF2B5EF4-FFF2-40B4-BE49-F238E27FC236}">
                <a16:creationId xmlns:a16="http://schemas.microsoft.com/office/drawing/2014/main" id="{59091150-E80F-9E65-6265-F8B8DD0C6AEC}"/>
              </a:ext>
            </a:extLst>
          </p:cNvPr>
          <p:cNvSpPr txBox="1"/>
          <p:nvPr/>
        </p:nvSpPr>
        <p:spPr>
          <a:xfrm>
            <a:off x="1127126" y="1838324"/>
            <a:ext cx="5005388" cy="4461676"/>
          </a:xfrm>
          <a:prstGeom prst="rect">
            <a:avLst/>
          </a:prstGeom>
        </p:spPr>
        <p:txBody>
          <a:bodyPr vert="horz" lIns="0" tIns="0" rIns="0" bIns="0" rtlCol="0">
            <a:normAutofit/>
          </a:bodyPr>
          <a:lstStyle/>
          <a:p>
            <a:pPr marL="270000" indent="-270000">
              <a:lnSpc>
                <a:spcPct val="90000"/>
              </a:lnSpc>
              <a:spcAft>
                <a:spcPts val="1200"/>
              </a:spcAft>
              <a:buClr>
                <a:schemeClr val="accent6"/>
              </a:buClr>
              <a:buFont typeface="Arial" panose="020B0604020202020204" pitchFamily="34" charset="0"/>
              <a:buChar char="•"/>
            </a:pPr>
            <a:endParaRPr lang="da-DK" sz="1500" baseline="0" dirty="0">
              <a:effectLst/>
            </a:endParaRPr>
          </a:p>
          <a:p>
            <a:pPr>
              <a:lnSpc>
                <a:spcPct val="90000"/>
              </a:lnSpc>
              <a:spcAft>
                <a:spcPts val="1200"/>
              </a:spcAft>
              <a:buClr>
                <a:schemeClr val="accent6"/>
              </a:buClr>
            </a:pPr>
            <a:r>
              <a:rPr lang="da-DK" i="1" baseline="0" dirty="0"/>
              <a:t>Jeg spiste ikke frokost med dem, jeg sad inde i et andet rum. Jeg havde ikke lyst til at spise sammen med dem. Jeg sad faktisk i frokoststuen hver dag, men de blev siddende i kontoret og spiste. Jeg gad ikke spise med dem. De synes, det er fint hun sidder i frokoststuen, for så slipper vi for hende så længe. De har 100 % tænkt, fedt hun går derind, så er vi fri for at have noget som helst med hende at gøre. Det var bare slet ikke fedt</a:t>
            </a:r>
            <a:r>
              <a:rPr lang="da-DK" baseline="0" dirty="0"/>
              <a:t> </a:t>
            </a:r>
            <a:r>
              <a:rPr lang="da-DK" i="1" baseline="0" dirty="0"/>
              <a:t>at være der. Jeg havde virkelig ondt i maven hver dag, særligt når jeg kom hjem</a:t>
            </a:r>
            <a:r>
              <a:rPr lang="da-DK" i="1" dirty="0"/>
              <a:t> </a:t>
            </a:r>
            <a:r>
              <a:rPr lang="da-DK" sz="800" baseline="0" dirty="0"/>
              <a:t>(Sygeplejestuderende</a:t>
            </a:r>
            <a:r>
              <a:rPr lang="da-DK" sz="800" dirty="0"/>
              <a:t>, S4</a:t>
            </a:r>
            <a:r>
              <a:rPr lang="da-DK" sz="800" baseline="0" dirty="0"/>
              <a:t>).</a:t>
            </a:r>
            <a:endParaRPr lang="da-DK" sz="800" baseline="0" dirty="0">
              <a:effectLst/>
            </a:endParaRPr>
          </a:p>
          <a:p>
            <a:pPr marL="270000" indent="-270000">
              <a:lnSpc>
                <a:spcPct val="90000"/>
              </a:lnSpc>
              <a:spcAft>
                <a:spcPts val="1200"/>
              </a:spcAft>
              <a:buClr>
                <a:schemeClr val="accent6"/>
              </a:buClr>
              <a:buFont typeface="Arial" panose="020B0604020202020204" pitchFamily="34" charset="0"/>
              <a:buChar char="•"/>
            </a:pPr>
            <a:endParaRPr lang="da-DK" sz="1500" baseline="0" dirty="0"/>
          </a:p>
          <a:p>
            <a:pPr marL="270000" indent="-270000">
              <a:lnSpc>
                <a:spcPct val="90000"/>
              </a:lnSpc>
              <a:spcAft>
                <a:spcPts val="1200"/>
              </a:spcAft>
              <a:buClr>
                <a:schemeClr val="accent6"/>
              </a:buClr>
              <a:buFont typeface="Arial" panose="020B0604020202020204" pitchFamily="34" charset="0"/>
              <a:buChar char="•"/>
            </a:pPr>
            <a:endParaRPr lang="da-DK" sz="1500" baseline="0" dirty="0">
              <a:effectLst/>
            </a:endParaRPr>
          </a:p>
        </p:txBody>
      </p:sp>
      <p:pic>
        <p:nvPicPr>
          <p:cNvPr id="13" name="Pladsholder til indhold 12">
            <a:extLst>
              <a:ext uri="{FF2B5EF4-FFF2-40B4-BE49-F238E27FC236}">
                <a16:creationId xmlns:a16="http://schemas.microsoft.com/office/drawing/2014/main" id="{5D5033A7-91C5-E977-6EDC-A6DBF37365A9}"/>
              </a:ext>
            </a:extLst>
          </p:cNvPr>
          <p:cNvPicPr>
            <a:picLocks noGrp="1" noChangeAspect="1"/>
          </p:cNvPicPr>
          <p:nvPr>
            <p:ph type="pic" sz="quarter" idx="16"/>
          </p:nvPr>
        </p:nvPicPr>
        <p:blipFill>
          <a:blip r:embed="rId3"/>
          <a:stretch/>
        </p:blipFill>
        <p:spPr>
          <a:xfrm>
            <a:off x="6496073" y="1134458"/>
            <a:ext cx="5695927" cy="4309200"/>
          </a:xfrm>
          <a:prstGeom prst="rect">
            <a:avLst/>
          </a:prstGeom>
          <a:noFill/>
        </p:spPr>
      </p:pic>
      <p:sp>
        <p:nvSpPr>
          <p:cNvPr id="4" name="Pladsholder til slidenummer 3">
            <a:extLst>
              <a:ext uri="{FF2B5EF4-FFF2-40B4-BE49-F238E27FC236}">
                <a16:creationId xmlns:a16="http://schemas.microsoft.com/office/drawing/2014/main" id="{C785E22A-3B02-F581-E571-AAECBF38E37D}"/>
              </a:ext>
            </a:extLst>
          </p:cNvPr>
          <p:cNvSpPr>
            <a:spLocks noGrp="1"/>
          </p:cNvSpPr>
          <p:nvPr>
            <p:ph type="sldNum" sz="quarter" idx="18"/>
          </p:nvPr>
        </p:nvSpPr>
        <p:spPr>
          <a:xfrm>
            <a:off x="11504613" y="6300000"/>
            <a:ext cx="687386" cy="180000"/>
          </a:xfrm>
        </p:spPr>
        <p:txBody>
          <a:bodyPr vert="horz" lIns="0" tIns="0" rIns="0" bIns="0" rtlCol="0" anchor="t" anchorCtr="0">
            <a:normAutofit/>
          </a:bodyPr>
          <a:lstStyle/>
          <a:p>
            <a:pPr>
              <a:spcAft>
                <a:spcPts val="600"/>
              </a:spcAft>
            </a:pPr>
            <a:fld id="{0DAB5548-7253-48D6-B95B-F3D312A72220}" type="slidenum">
              <a:rPr lang="da-DK" smtClean="0"/>
              <a:pPr>
                <a:spcAft>
                  <a:spcPts val="600"/>
                </a:spcAft>
              </a:pPr>
              <a:t>6</a:t>
            </a:fld>
            <a:endParaRPr lang="da-DK"/>
          </a:p>
        </p:txBody>
      </p:sp>
      <p:sp>
        <p:nvSpPr>
          <p:cNvPr id="2" name="Tekstfelt 1">
            <a:extLst>
              <a:ext uri="{FF2B5EF4-FFF2-40B4-BE49-F238E27FC236}">
                <a16:creationId xmlns:a16="http://schemas.microsoft.com/office/drawing/2014/main" id="{7884A55A-BB75-0925-C7AA-3997BECAD900}"/>
              </a:ext>
            </a:extLst>
          </p:cNvPr>
          <p:cNvSpPr txBox="1"/>
          <p:nvPr/>
        </p:nvSpPr>
        <p:spPr>
          <a:xfrm>
            <a:off x="1127126" y="3023938"/>
            <a:ext cx="10599653" cy="703868"/>
          </a:xfrm>
          <a:prstGeom prst="rect">
            <a:avLst/>
          </a:prstGeom>
          <a:noFill/>
        </p:spPr>
        <p:txBody>
          <a:bodyPr wrap="square" lIns="0" tIns="0" rIns="0" bIns="0" rtlCol="0">
            <a:noAutofit/>
          </a:bodyPr>
          <a:lstStyle/>
          <a:p>
            <a:pPr algn="ctr"/>
            <a:r>
              <a:rPr lang="da-DK" dirty="0"/>
              <a:t>5 minutter ved bordet: </a:t>
            </a:r>
          </a:p>
          <a:p>
            <a:pPr algn="ctr"/>
            <a:r>
              <a:rPr lang="da-DK" dirty="0"/>
              <a:t>Kan I genkende segregations </a:t>
            </a:r>
            <a:r>
              <a:rPr lang="da-DK" dirty="0" err="1"/>
              <a:t>hazing</a:t>
            </a:r>
            <a:r>
              <a:rPr lang="da-DK" dirty="0"/>
              <a:t>? Hvis ja, hvordan kommer den til udtryk? </a:t>
            </a:r>
          </a:p>
        </p:txBody>
      </p:sp>
    </p:spTree>
    <p:extLst>
      <p:ext uri="{BB962C8B-B14F-4D97-AF65-F5344CB8AC3E}">
        <p14:creationId xmlns:p14="http://schemas.microsoft.com/office/powerpoint/2010/main" val="172363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D22D6B27-4127-7D7C-1323-B7E122D1A5A3}"/>
              </a:ext>
            </a:extLst>
          </p:cNvPr>
          <p:cNvSpPr>
            <a:spLocks noGrp="1"/>
          </p:cNvSpPr>
          <p:nvPr>
            <p:ph type="title"/>
          </p:nvPr>
        </p:nvSpPr>
        <p:spPr>
          <a:xfrm>
            <a:off x="1126800" y="871200"/>
            <a:ext cx="10371600" cy="828000"/>
          </a:xfrm>
        </p:spPr>
        <p:txBody>
          <a:bodyPr anchor="b">
            <a:normAutofit fontScale="90000"/>
          </a:bodyPr>
          <a:lstStyle/>
          <a:p>
            <a:pPr marL="0" indent="0">
              <a:buNone/>
            </a:pPr>
            <a:endParaRPr lang="da-DK" sz="1500" dirty="0"/>
          </a:p>
          <a:p>
            <a:pPr marL="0" indent="0">
              <a:buNone/>
            </a:pPr>
            <a:endParaRPr lang="da-DK" sz="1500" dirty="0"/>
          </a:p>
          <a:p>
            <a:pPr marL="0" indent="0" algn="ctr">
              <a:buNone/>
            </a:pPr>
            <a:endParaRPr lang="da-DK" sz="4400" dirty="0"/>
          </a:p>
          <a:p>
            <a:pPr marL="0" indent="0" algn="ctr">
              <a:buNone/>
            </a:pPr>
            <a:r>
              <a:rPr lang="da-DK" sz="4400" dirty="0"/>
              <a:t>Pause 15 minutter</a:t>
            </a:r>
            <a:endParaRPr lang="en-US" sz="4400" dirty="0"/>
          </a:p>
        </p:txBody>
      </p:sp>
      <p:pic>
        <p:nvPicPr>
          <p:cNvPr id="5" name="Pladsholder til indhold 4" descr="Et billede, der indeholder mad, kaffekop, bordservice, person&#10;&#10;Indhold genereret af kunstig intelligens kan være forkert.">
            <a:extLst>
              <a:ext uri="{FF2B5EF4-FFF2-40B4-BE49-F238E27FC236}">
                <a16:creationId xmlns:a16="http://schemas.microsoft.com/office/drawing/2014/main" id="{A2FAB156-90FE-CF75-C140-A55514803104}"/>
              </a:ext>
            </a:extLst>
          </p:cNvPr>
          <p:cNvPicPr>
            <a:picLocks noGrp="1" noChangeAspect="1"/>
          </p:cNvPicPr>
          <p:nvPr>
            <p:ph sz="quarter" idx="13"/>
          </p:nvPr>
        </p:nvPicPr>
        <p:blipFill>
          <a:blip r:embed="rId2"/>
          <a:srcRect t="33758" r="-1" b="30489"/>
          <a:stretch/>
        </p:blipFill>
        <p:spPr>
          <a:xfrm>
            <a:off x="1127125" y="1989137"/>
            <a:ext cx="10371275" cy="3708000"/>
          </a:xfrm>
          <a:prstGeom prst="rect">
            <a:avLst/>
          </a:prstGeom>
          <a:noFill/>
        </p:spPr>
      </p:pic>
      <p:sp>
        <p:nvSpPr>
          <p:cNvPr id="4" name="Pladsholder til slidenummer 3">
            <a:extLst>
              <a:ext uri="{FF2B5EF4-FFF2-40B4-BE49-F238E27FC236}">
                <a16:creationId xmlns:a16="http://schemas.microsoft.com/office/drawing/2014/main" id="{3098DBCF-048F-6A48-BC43-50BA68B4A3EB}"/>
              </a:ext>
            </a:extLst>
          </p:cNvPr>
          <p:cNvSpPr>
            <a:spLocks noGrp="1"/>
          </p:cNvSpPr>
          <p:nvPr>
            <p:ph type="sldNum" sz="quarter" idx="14"/>
          </p:nvPr>
        </p:nvSpPr>
        <p:spPr>
          <a:xfrm>
            <a:off x="11504613" y="6300000"/>
            <a:ext cx="687386" cy="180000"/>
          </a:xfrm>
        </p:spPr>
        <p:txBody>
          <a:bodyPr anchor="t">
            <a:normAutofit/>
          </a:bodyPr>
          <a:lstStyle/>
          <a:p>
            <a:pPr>
              <a:spcAft>
                <a:spcPts val="600"/>
              </a:spcAft>
            </a:pPr>
            <a:fld id="{0DAB5548-7253-48D6-B95B-F3D312A72220}" type="slidenum">
              <a:rPr lang="da-DK" smtClean="0"/>
              <a:pPr>
                <a:spcAft>
                  <a:spcPts val="600"/>
                </a:spcAft>
              </a:pPr>
              <a:t>7</a:t>
            </a:fld>
            <a:endParaRPr lang="da-DK"/>
          </a:p>
        </p:txBody>
      </p:sp>
    </p:spTree>
    <p:extLst>
      <p:ext uri="{BB962C8B-B14F-4D97-AF65-F5344CB8AC3E}">
        <p14:creationId xmlns:p14="http://schemas.microsoft.com/office/powerpoint/2010/main" val="1566664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278B55-E374-8726-A4A2-C7FCB12060B9}"/>
              </a:ext>
            </a:extLst>
          </p:cNvPr>
          <p:cNvSpPr>
            <a:spLocks noGrp="1"/>
          </p:cNvSpPr>
          <p:nvPr>
            <p:ph type="title"/>
          </p:nvPr>
        </p:nvSpPr>
        <p:spPr/>
        <p:txBody>
          <a:bodyPr/>
          <a:lstStyle/>
          <a:p>
            <a:pPr algn="ctr"/>
            <a:r>
              <a:rPr lang="da-DK" dirty="0"/>
              <a:t>Forskellige former for arbejdsplads </a:t>
            </a:r>
            <a:r>
              <a:rPr lang="da-DK" dirty="0" err="1"/>
              <a:t>hazing</a:t>
            </a:r>
            <a:endParaRPr lang="da-DK" dirty="0"/>
          </a:p>
        </p:txBody>
      </p:sp>
      <p:graphicFrame>
        <p:nvGraphicFramePr>
          <p:cNvPr id="5" name="Pladsholder til indhold 4">
            <a:extLst>
              <a:ext uri="{FF2B5EF4-FFF2-40B4-BE49-F238E27FC236}">
                <a16:creationId xmlns:a16="http://schemas.microsoft.com/office/drawing/2014/main" id="{750C8E79-710C-7A5A-FC4D-858003F8056B}"/>
              </a:ext>
            </a:extLst>
          </p:cNvPr>
          <p:cNvGraphicFramePr>
            <a:graphicFrameLocks noGrp="1"/>
          </p:cNvGraphicFramePr>
          <p:nvPr>
            <p:ph sz="quarter" idx="13"/>
            <p:extLst>
              <p:ext uri="{D42A27DB-BD31-4B8C-83A1-F6EECF244321}">
                <p14:modId xmlns:p14="http://schemas.microsoft.com/office/powerpoint/2010/main" val="2336489938"/>
              </p:ext>
            </p:extLst>
          </p:nvPr>
        </p:nvGraphicFramePr>
        <p:xfrm>
          <a:off x="1127125" y="1989138"/>
          <a:ext cx="10371138"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slidenummer 3">
            <a:extLst>
              <a:ext uri="{FF2B5EF4-FFF2-40B4-BE49-F238E27FC236}">
                <a16:creationId xmlns:a16="http://schemas.microsoft.com/office/drawing/2014/main" id="{5301B305-2536-C448-9B5A-74EE26CA361A}"/>
              </a:ext>
            </a:extLst>
          </p:cNvPr>
          <p:cNvSpPr>
            <a:spLocks noGrp="1"/>
          </p:cNvSpPr>
          <p:nvPr>
            <p:ph type="sldNum" sz="quarter" idx="14"/>
          </p:nvPr>
        </p:nvSpPr>
        <p:spPr/>
        <p:txBody>
          <a:bodyPr/>
          <a:lstStyle/>
          <a:p>
            <a:fld id="{0DAB5548-7253-48D6-B95B-F3D312A72220}" type="slidenum">
              <a:rPr lang="da-DK" smtClean="0"/>
              <a:pPr/>
              <a:t>8</a:t>
            </a:fld>
            <a:endParaRPr lang="da-DK" dirty="0"/>
          </a:p>
        </p:txBody>
      </p:sp>
    </p:spTree>
    <p:extLst>
      <p:ext uri="{BB962C8B-B14F-4D97-AF65-F5344CB8AC3E}">
        <p14:creationId xmlns:p14="http://schemas.microsoft.com/office/powerpoint/2010/main" val="3736864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44F5D25E-7551-4A39-9ECD-EFEE9D853E96}"/>
                                            </p:graphicEl>
                                          </p:spTgt>
                                        </p:tgtEl>
                                        <p:attrNameLst>
                                          <p:attrName>style.visibility</p:attrName>
                                        </p:attrNameLst>
                                      </p:cBhvr>
                                      <p:to>
                                        <p:strVal val="visible"/>
                                      </p:to>
                                    </p:set>
                                    <p:animEffect transition="in" filter="barn(inVertical)">
                                      <p:cBhvr>
                                        <p:cTn id="7" dur="500"/>
                                        <p:tgtEl>
                                          <p:spTgt spid="5">
                                            <p:graphicEl>
                                              <a:dgm id="{44F5D25E-7551-4A39-9ECD-EFEE9D853E96}"/>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graphicEl>
                                              <a:dgm id="{696EDB95-F7CA-4568-B68D-90F8700DCCD3}"/>
                                            </p:graphicEl>
                                          </p:spTgt>
                                        </p:tgtEl>
                                        <p:attrNameLst>
                                          <p:attrName>style.visibility</p:attrName>
                                        </p:attrNameLst>
                                      </p:cBhvr>
                                      <p:to>
                                        <p:strVal val="visible"/>
                                      </p:to>
                                    </p:set>
                                    <p:animEffect transition="in" filter="barn(inVertical)">
                                      <p:cBhvr>
                                        <p:cTn id="10" dur="500"/>
                                        <p:tgtEl>
                                          <p:spTgt spid="5">
                                            <p:graphicEl>
                                              <a:dgm id="{696EDB95-F7CA-4568-B68D-90F8700DCCD3}"/>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graphicEl>
                                              <a:dgm id="{62E0843D-FA7B-4F07-A3E4-C91E2AB5496A}"/>
                                            </p:graphicEl>
                                          </p:spTgt>
                                        </p:tgtEl>
                                        <p:attrNameLst>
                                          <p:attrName>style.visibility</p:attrName>
                                        </p:attrNameLst>
                                      </p:cBhvr>
                                      <p:to>
                                        <p:strVal val="visible"/>
                                      </p:to>
                                    </p:set>
                                    <p:animEffect transition="in" filter="barn(inVertical)">
                                      <p:cBhvr>
                                        <p:cTn id="13" dur="500"/>
                                        <p:tgtEl>
                                          <p:spTgt spid="5">
                                            <p:graphicEl>
                                              <a:dgm id="{62E0843D-FA7B-4F07-A3E4-C91E2AB5496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graphicEl>
                                              <a:dgm id="{6DA4428A-6B43-47F5-99A6-A8AAB1EA62A1}"/>
                                            </p:graphicEl>
                                          </p:spTgt>
                                        </p:tgtEl>
                                        <p:attrNameLst>
                                          <p:attrName>style.visibility</p:attrName>
                                        </p:attrNameLst>
                                      </p:cBhvr>
                                      <p:to>
                                        <p:strVal val="visible"/>
                                      </p:to>
                                    </p:set>
                                    <p:animEffect transition="in" filter="barn(inVertical)">
                                      <p:cBhvr>
                                        <p:cTn id="18" dur="500"/>
                                        <p:tgtEl>
                                          <p:spTgt spid="5">
                                            <p:graphicEl>
                                              <a:dgm id="{6DA4428A-6B43-47F5-99A6-A8AAB1EA62A1}"/>
                                            </p:graphic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graphicEl>
                                              <a:dgm id="{E9E9CC9D-627D-42F2-8D94-2B6704FF9A29}"/>
                                            </p:graphicEl>
                                          </p:spTgt>
                                        </p:tgtEl>
                                        <p:attrNameLst>
                                          <p:attrName>style.visibility</p:attrName>
                                        </p:attrNameLst>
                                      </p:cBhvr>
                                      <p:to>
                                        <p:strVal val="visible"/>
                                      </p:to>
                                    </p:set>
                                    <p:animEffect transition="in" filter="barn(inVertical)">
                                      <p:cBhvr>
                                        <p:cTn id="21" dur="500"/>
                                        <p:tgtEl>
                                          <p:spTgt spid="5">
                                            <p:graphicEl>
                                              <a:dgm id="{E9E9CC9D-627D-42F2-8D94-2B6704FF9A2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graphicEl>
                                              <a:dgm id="{3CB0C651-CEE7-4C25-B9C9-23C9ABD5577A}"/>
                                            </p:graphicEl>
                                          </p:spTgt>
                                        </p:tgtEl>
                                        <p:attrNameLst>
                                          <p:attrName>style.visibility</p:attrName>
                                        </p:attrNameLst>
                                      </p:cBhvr>
                                      <p:to>
                                        <p:strVal val="visible"/>
                                      </p:to>
                                    </p:set>
                                    <p:animEffect transition="in" filter="barn(inVertical)">
                                      <p:cBhvr>
                                        <p:cTn id="26" dur="500"/>
                                        <p:tgtEl>
                                          <p:spTgt spid="5">
                                            <p:graphicEl>
                                              <a:dgm id="{3CB0C651-CEE7-4C25-B9C9-23C9ABD5577A}"/>
                                            </p:graphic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
                                            <p:graphicEl>
                                              <a:dgm id="{74CE7C2C-2097-4DEC-98B2-FFEC5ED25F92}"/>
                                            </p:graphicEl>
                                          </p:spTgt>
                                        </p:tgtEl>
                                        <p:attrNameLst>
                                          <p:attrName>style.visibility</p:attrName>
                                        </p:attrNameLst>
                                      </p:cBhvr>
                                      <p:to>
                                        <p:strVal val="visible"/>
                                      </p:to>
                                    </p:set>
                                    <p:animEffect transition="in" filter="barn(inVertical)">
                                      <p:cBhvr>
                                        <p:cTn id="29" dur="500"/>
                                        <p:tgtEl>
                                          <p:spTgt spid="5">
                                            <p:graphicEl>
                                              <a:dgm id="{74CE7C2C-2097-4DEC-98B2-FFEC5ED25F9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graphicEl>
                                              <a:dgm id="{B1F42290-E715-469A-A889-22C56C2F45C4}"/>
                                            </p:graphicEl>
                                          </p:spTgt>
                                        </p:tgtEl>
                                        <p:attrNameLst>
                                          <p:attrName>style.visibility</p:attrName>
                                        </p:attrNameLst>
                                      </p:cBhvr>
                                      <p:to>
                                        <p:strVal val="visible"/>
                                      </p:to>
                                    </p:set>
                                    <p:animEffect transition="in" filter="barn(inVertical)">
                                      <p:cBhvr>
                                        <p:cTn id="34" dur="500"/>
                                        <p:tgtEl>
                                          <p:spTgt spid="5">
                                            <p:graphicEl>
                                              <a:dgm id="{B1F42290-E715-469A-A889-22C56C2F45C4}"/>
                                            </p:graphic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
                                            <p:graphicEl>
                                              <a:dgm id="{6D0694B2-47BB-4C85-9647-6EEE43557DA7}"/>
                                            </p:graphicEl>
                                          </p:spTgt>
                                        </p:tgtEl>
                                        <p:attrNameLst>
                                          <p:attrName>style.visibility</p:attrName>
                                        </p:attrNameLst>
                                      </p:cBhvr>
                                      <p:to>
                                        <p:strVal val="visible"/>
                                      </p:to>
                                    </p:set>
                                    <p:animEffect transition="in" filter="barn(inVertical)">
                                      <p:cBhvr>
                                        <p:cTn id="37" dur="500"/>
                                        <p:tgtEl>
                                          <p:spTgt spid="5">
                                            <p:graphicEl>
                                              <a:dgm id="{6D0694B2-47BB-4C85-9647-6EEE43557DA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graphicEl>
                                              <a:dgm id="{9F8792B6-C384-4E22-871D-5AFEF3BA1767}"/>
                                            </p:graphicEl>
                                          </p:spTgt>
                                        </p:tgtEl>
                                        <p:attrNameLst>
                                          <p:attrName>style.visibility</p:attrName>
                                        </p:attrNameLst>
                                      </p:cBhvr>
                                      <p:to>
                                        <p:strVal val="visible"/>
                                      </p:to>
                                    </p:set>
                                    <p:animEffect transition="in" filter="barn(inVertical)">
                                      <p:cBhvr>
                                        <p:cTn id="42" dur="500"/>
                                        <p:tgtEl>
                                          <p:spTgt spid="5">
                                            <p:graphicEl>
                                              <a:dgm id="{9F8792B6-C384-4E22-871D-5AFEF3BA1767}"/>
                                            </p:graphicEl>
                                          </p:spTgt>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
                                            <p:graphicEl>
                                              <a:dgm id="{1CAE587F-3FFB-426E-8DDE-3A7B7166AC61}"/>
                                            </p:graphicEl>
                                          </p:spTgt>
                                        </p:tgtEl>
                                        <p:attrNameLst>
                                          <p:attrName>style.visibility</p:attrName>
                                        </p:attrNameLst>
                                      </p:cBhvr>
                                      <p:to>
                                        <p:strVal val="visible"/>
                                      </p:to>
                                    </p:set>
                                    <p:animEffect transition="in" filter="barn(inVertical)">
                                      <p:cBhvr>
                                        <p:cTn id="45" dur="500"/>
                                        <p:tgtEl>
                                          <p:spTgt spid="5">
                                            <p:graphicEl>
                                              <a:dgm id="{1CAE587F-3FFB-426E-8DDE-3A7B7166AC61}"/>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
                                            <p:graphicEl>
                                              <a:dgm id="{C2E59F6B-7790-4613-A683-A5FC5C0C8748}"/>
                                            </p:graphicEl>
                                          </p:spTgt>
                                        </p:tgtEl>
                                        <p:attrNameLst>
                                          <p:attrName>style.visibility</p:attrName>
                                        </p:attrNameLst>
                                      </p:cBhvr>
                                      <p:to>
                                        <p:strVal val="visible"/>
                                      </p:to>
                                    </p:set>
                                    <p:animEffect transition="in" filter="barn(inVertical)">
                                      <p:cBhvr>
                                        <p:cTn id="50" dur="500"/>
                                        <p:tgtEl>
                                          <p:spTgt spid="5">
                                            <p:graphicEl>
                                              <a:dgm id="{C2E59F6B-7790-4613-A683-A5FC5C0C8748}"/>
                                            </p:graphicEl>
                                          </p:spTgt>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
                                            <p:graphicEl>
                                              <a:dgm id="{507EC523-747B-4C84-BCD8-B0A9C466A2B4}"/>
                                            </p:graphicEl>
                                          </p:spTgt>
                                        </p:tgtEl>
                                        <p:attrNameLst>
                                          <p:attrName>style.visibility</p:attrName>
                                        </p:attrNameLst>
                                      </p:cBhvr>
                                      <p:to>
                                        <p:strVal val="visible"/>
                                      </p:to>
                                    </p:set>
                                    <p:animEffect transition="in" filter="barn(inVertical)">
                                      <p:cBhvr>
                                        <p:cTn id="53" dur="500"/>
                                        <p:tgtEl>
                                          <p:spTgt spid="5">
                                            <p:graphicEl>
                                              <a:dgm id="{507EC523-747B-4C84-BCD8-B0A9C466A2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FE06AFA-7FAD-CA0D-3E69-828072A2EE9F}"/>
              </a:ext>
            </a:extLst>
          </p:cNvPr>
          <p:cNvSpPr>
            <a:spLocks noGrp="1"/>
          </p:cNvSpPr>
          <p:nvPr>
            <p:ph type="title"/>
          </p:nvPr>
        </p:nvSpPr>
        <p:spPr>
          <a:xfrm>
            <a:off x="1127126" y="687083"/>
            <a:ext cx="5005388" cy="3176257"/>
          </a:xfrm>
        </p:spPr>
        <p:txBody>
          <a:bodyPr/>
          <a:lstStyle/>
          <a:p>
            <a:r>
              <a:rPr lang="en-US" b="0" dirty="0" err="1">
                <a:latin typeface="+mn-lt"/>
              </a:rPr>
              <a:t>Solidaritet</a:t>
            </a:r>
            <a:r>
              <a:rPr lang="en-US" b="0" dirty="0">
                <a:latin typeface="+mn-lt"/>
              </a:rPr>
              <a:t> </a:t>
            </a:r>
            <a:r>
              <a:rPr lang="en-US" sz="1400" b="0" dirty="0">
                <a:latin typeface="+mn-lt"/>
              </a:rPr>
              <a:t>(</a:t>
            </a:r>
            <a:r>
              <a:rPr lang="en-US" sz="1400" b="0" dirty="0" err="1">
                <a:latin typeface="+mn-lt"/>
              </a:rPr>
              <a:t>øge</a:t>
            </a:r>
            <a:r>
              <a:rPr lang="en-US" sz="1400" b="0" dirty="0">
                <a:latin typeface="+mn-lt"/>
              </a:rPr>
              <a:t> liking)</a:t>
            </a:r>
            <a:br>
              <a:rPr lang="en-US" sz="1400" b="0" dirty="0">
                <a:latin typeface="+mn-lt"/>
              </a:rPr>
            </a:br>
            <a:br>
              <a:rPr lang="en-US" sz="1400" b="0" dirty="0">
                <a:latin typeface="+mn-lt"/>
              </a:rPr>
            </a:br>
            <a:br>
              <a:rPr lang="en-US" sz="1400" b="0" dirty="0">
                <a:latin typeface="+mn-lt"/>
              </a:rPr>
            </a:br>
            <a:br>
              <a:rPr lang="en-US" sz="1400" b="0" dirty="0">
                <a:latin typeface="+mn-lt"/>
              </a:rPr>
            </a:br>
            <a:r>
              <a:rPr lang="en-US" b="0" dirty="0">
                <a:latin typeface="+mn-lt"/>
              </a:rPr>
              <a:t>Commitment </a:t>
            </a:r>
            <a:r>
              <a:rPr lang="en-US" sz="1400" b="0" dirty="0">
                <a:latin typeface="+mn-lt"/>
              </a:rPr>
              <a:t>(</a:t>
            </a:r>
            <a:r>
              <a:rPr lang="en-US" sz="1400" b="0" dirty="0" err="1">
                <a:latin typeface="+mn-lt"/>
              </a:rPr>
              <a:t>tillid</a:t>
            </a:r>
            <a:r>
              <a:rPr lang="en-US" sz="1400" b="0" dirty="0">
                <a:latin typeface="+mn-lt"/>
              </a:rPr>
              <a:t> </a:t>
            </a:r>
            <a:r>
              <a:rPr lang="en-US" sz="1400" b="0" dirty="0" err="1">
                <a:latin typeface="+mn-lt"/>
              </a:rPr>
              <a:t>og</a:t>
            </a:r>
            <a:r>
              <a:rPr lang="en-US" sz="1400" b="0" dirty="0">
                <a:latin typeface="+mn-lt"/>
              </a:rPr>
              <a:t> </a:t>
            </a:r>
            <a:r>
              <a:rPr lang="en-US" sz="1400" b="0" dirty="0" err="1">
                <a:latin typeface="+mn-lt"/>
              </a:rPr>
              <a:t>loyalitet</a:t>
            </a:r>
            <a:r>
              <a:rPr lang="en-US" sz="1400" b="0" dirty="0">
                <a:latin typeface="+mn-lt"/>
              </a:rPr>
              <a:t>)</a:t>
            </a:r>
            <a:br>
              <a:rPr lang="en-US" sz="1400" b="0" dirty="0">
                <a:latin typeface="+mn-lt"/>
              </a:rPr>
            </a:br>
            <a:br>
              <a:rPr lang="en-US" sz="1400" b="0" dirty="0">
                <a:latin typeface="+mn-lt"/>
              </a:rPr>
            </a:br>
            <a:br>
              <a:rPr lang="en-US" sz="1400" b="0" dirty="0">
                <a:latin typeface="+mn-lt"/>
              </a:rPr>
            </a:br>
            <a:br>
              <a:rPr lang="en-US" sz="1400" b="0" dirty="0">
                <a:latin typeface="+mn-lt"/>
              </a:rPr>
            </a:br>
            <a:r>
              <a:rPr lang="en-US" b="0" dirty="0" err="1">
                <a:latin typeface="+mn-lt"/>
              </a:rPr>
              <a:t>Dominans</a:t>
            </a:r>
            <a:r>
              <a:rPr lang="en-US" sz="1400" b="0" dirty="0">
                <a:latin typeface="+mn-lt"/>
              </a:rPr>
              <a:t> (Status quo)</a:t>
            </a:r>
            <a:br>
              <a:rPr lang="en-US" sz="1400" b="0" dirty="0">
                <a:latin typeface="+mn-lt"/>
              </a:rPr>
            </a:br>
            <a:br>
              <a:rPr lang="en-US" sz="1400" b="0" dirty="0">
                <a:latin typeface="+mn-lt"/>
              </a:rPr>
            </a:br>
            <a:br>
              <a:rPr lang="en-US" sz="1400" b="0" dirty="0">
                <a:latin typeface="+mn-lt"/>
              </a:rPr>
            </a:br>
            <a:r>
              <a:rPr lang="en-US" b="0" dirty="0" err="1">
                <a:latin typeface="+mn-lt"/>
              </a:rPr>
              <a:t>Reproduktion</a:t>
            </a:r>
            <a:r>
              <a:rPr lang="en-US" sz="1400" b="0" dirty="0">
                <a:latin typeface="+mn-lt"/>
              </a:rPr>
              <a:t> (</a:t>
            </a:r>
            <a:r>
              <a:rPr lang="en-US" sz="1400" b="0" dirty="0" err="1">
                <a:latin typeface="+mn-lt"/>
              </a:rPr>
              <a:t>internalisering</a:t>
            </a:r>
            <a:r>
              <a:rPr lang="en-US" sz="1400" b="0" dirty="0">
                <a:latin typeface="+mn-lt"/>
              </a:rPr>
              <a:t>)</a:t>
            </a:r>
            <a:br>
              <a:rPr lang="en-US" sz="1400" b="0" dirty="0">
                <a:latin typeface="+mn-lt"/>
              </a:rPr>
            </a:br>
            <a:endParaRPr lang="en-US" sz="1400" b="0" dirty="0">
              <a:latin typeface="+mn-lt"/>
            </a:endParaRPr>
          </a:p>
        </p:txBody>
      </p:sp>
      <p:pic>
        <p:nvPicPr>
          <p:cNvPr id="6" name="Pladsholder til indhold 5">
            <a:extLst>
              <a:ext uri="{FF2B5EF4-FFF2-40B4-BE49-F238E27FC236}">
                <a16:creationId xmlns:a16="http://schemas.microsoft.com/office/drawing/2014/main" id="{7AD0F673-9FD2-CB86-D10B-9B2919012D87}"/>
              </a:ext>
            </a:extLst>
          </p:cNvPr>
          <p:cNvPicPr>
            <a:picLocks noGrp="1" noChangeAspect="1"/>
          </p:cNvPicPr>
          <p:nvPr>
            <p:ph sz="quarter" idx="17"/>
          </p:nvPr>
        </p:nvPicPr>
        <p:blipFill>
          <a:blip r:embed="rId2"/>
          <a:stretch>
            <a:fillRect/>
          </a:stretch>
        </p:blipFill>
        <p:spPr>
          <a:xfrm>
            <a:off x="1127125" y="3928004"/>
            <a:ext cx="5019589" cy="2242359"/>
          </a:xfrm>
          <a:prstGeom prst="rect">
            <a:avLst/>
          </a:prstGeom>
        </p:spPr>
      </p:pic>
      <p:pic>
        <p:nvPicPr>
          <p:cNvPr id="5" name="Billede 4">
            <a:extLst>
              <a:ext uri="{FF2B5EF4-FFF2-40B4-BE49-F238E27FC236}">
                <a16:creationId xmlns:a16="http://schemas.microsoft.com/office/drawing/2014/main" id="{B6113AB1-69C6-9ADB-1B6A-A12532666A0B}"/>
              </a:ext>
            </a:extLst>
          </p:cNvPr>
          <p:cNvPicPr>
            <a:picLocks noChangeAspect="1"/>
          </p:cNvPicPr>
          <p:nvPr/>
        </p:nvPicPr>
        <p:blipFill>
          <a:blip r:embed="rId3"/>
          <a:stretch>
            <a:fillRect/>
          </a:stretch>
        </p:blipFill>
        <p:spPr>
          <a:xfrm>
            <a:off x="6496073" y="687083"/>
            <a:ext cx="5695927" cy="5483280"/>
          </a:xfrm>
          <a:prstGeom prst="rect">
            <a:avLst/>
          </a:prstGeom>
          <a:noFill/>
        </p:spPr>
      </p:pic>
      <p:sp>
        <p:nvSpPr>
          <p:cNvPr id="4" name="Pladsholder til slidenummer 3">
            <a:extLst>
              <a:ext uri="{FF2B5EF4-FFF2-40B4-BE49-F238E27FC236}">
                <a16:creationId xmlns:a16="http://schemas.microsoft.com/office/drawing/2014/main" id="{6754E2B4-5CFE-C6BB-E579-53FBA2BA56F1}"/>
              </a:ext>
            </a:extLst>
          </p:cNvPr>
          <p:cNvSpPr>
            <a:spLocks noGrp="1"/>
          </p:cNvSpPr>
          <p:nvPr>
            <p:ph type="sldNum" sz="quarter" idx="18"/>
          </p:nvPr>
        </p:nvSpPr>
        <p:spPr>
          <a:xfrm>
            <a:off x="11504613" y="6300000"/>
            <a:ext cx="687386" cy="180000"/>
          </a:xfrm>
        </p:spPr>
        <p:txBody>
          <a:bodyPr anchor="t">
            <a:normAutofit/>
          </a:bodyPr>
          <a:lstStyle/>
          <a:p>
            <a:pPr>
              <a:spcAft>
                <a:spcPts val="600"/>
              </a:spcAft>
            </a:pPr>
            <a:fld id="{0DAB5548-7253-48D6-B95B-F3D312A72220}" type="slidenum">
              <a:rPr lang="da-DK" smtClean="0"/>
              <a:pPr>
                <a:spcAft>
                  <a:spcPts val="600"/>
                </a:spcAft>
              </a:pPr>
              <a:t>9</a:t>
            </a:fld>
            <a:endParaRPr lang="da-DK"/>
          </a:p>
        </p:txBody>
      </p:sp>
    </p:spTree>
    <p:extLst>
      <p:ext uri="{BB962C8B-B14F-4D97-AF65-F5344CB8AC3E}">
        <p14:creationId xmlns:p14="http://schemas.microsoft.com/office/powerpoint/2010/main" val="398546507"/>
      </p:ext>
    </p:extLst>
  </p:cSld>
  <p:clrMapOvr>
    <a:masterClrMapping/>
  </p:clrMapOvr>
</p:sld>
</file>

<file path=ppt/theme/theme1.xml><?xml version="1.0" encoding="utf-8"?>
<a:theme xmlns:a="http://schemas.openxmlformats.org/drawingml/2006/main" name="RegionH PowerPoint-skabelon 2024 (lys)">
  <a:themeElements>
    <a:clrScheme name="Region Hovedstaden Blue">
      <a:dk1>
        <a:srgbClr val="333333"/>
      </a:dk1>
      <a:lt1>
        <a:srgbClr val="FFFFFF"/>
      </a:lt1>
      <a:dk2>
        <a:srgbClr val="575757"/>
      </a:dk2>
      <a:lt2>
        <a:srgbClr val="CCEBFA"/>
      </a:lt2>
      <a:accent1>
        <a:srgbClr val="99D7F6"/>
      </a:accent1>
      <a:accent2>
        <a:srgbClr val="333333"/>
      </a:accent2>
      <a:accent3>
        <a:srgbClr val="4DB9EF"/>
      </a:accent3>
      <a:accent4>
        <a:srgbClr val="666666"/>
      </a:accent4>
      <a:accent5>
        <a:srgbClr val="19A5EA"/>
      </a:accent5>
      <a:accent6>
        <a:srgbClr val="999999"/>
      </a:accent6>
      <a:hlink>
        <a:srgbClr val="007DBB"/>
      </a:hlink>
      <a:folHlink>
        <a:srgbClr val="808080"/>
      </a:folHlink>
    </a:clrScheme>
    <a:fontScheme name="Region Hovedstade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A60"/>
        </a:solidFill>
        <a:ln w="9525">
          <a:solidFill>
            <a:srgbClr val="1F4A60"/>
          </a:solid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F293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defPPr>
      </a:lstStyle>
    </a:txDef>
  </a:objectDefaults>
  <a:extraClrSchemeLst/>
  <a:extLst>
    <a:ext uri="{05A4C25C-085E-4340-85A3-A5531E510DB2}">
      <thm15:themeFamily xmlns:thm15="http://schemas.microsoft.com/office/thememl/2012/main" name="REGION H PowerPoint Skabelon_DK.potx" id="{26986A75-4BB5-4C20-9DD6-E823FDD01161}" vid="{1F3D9A04-036F-41B4-8EF4-D6B3C5EA408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SlideFormConfiguration><![CDATA[{"formFields":[{"required":false,"placeholder":"Præsentationens titel/beskrivelse (venstre sidefod)","lines":0,"helpTexts":{"prefix":"","postfix":""},"spacing":{},"shareValue":false,"type":"textBox","name":"PresentationTitle","label":"Titel/beskrivelse"},{"required":false,"placeholder":"","lines":1,"helpTexts":{"prefix":"Indsæt ønsket dato (fjerner brugernavnet)"},"spacing":{},"shareValue":false,"type":"textBox","name":"Dato_Manuel","label":"Dato"}],"formDataEntries":[]}]]></TemplafySlideFormConfiguration>
</file>

<file path=customXml/item2.xml><?xml version="1.0" encoding="utf-8"?>
<TemplafySlideTemplateConfiguration><![CDATA[{"slideVersion":1,"isValidatorEnabled":false,"isLocked":false,"elementsMetadata":[{"type":"shape","elementConfiguration":{"inheritDimensions":"{{InheritDimensions.InheritNone}}","width":"1.91 cm","height":"1.91 cm","image":"{{UserProfile.Office.LogoRef.LogoHRef.Image}}","visibility":"","type":"image","disableUpdates":false}},{"type":"shape","elementConfiguration":{"inheritDimensions":"{{InheritDimensions.InheritNone}}","width":"3.68 cm","height":"1.17 cm","image":"{{UserProfile.Ekstralogo.ExtraLogoPPRef.Image}}","visibility":"","type":"image","disableUpdates":false}},{"type":"shape","elementConfiguration":{"inheritDimensions":"{{InheritDimensions.InheritNone}}","width":"6.05 cm","height":"1.9 cm","image":"{{UserProfile.Ekstralogo.ExtraLogoSix_PPRef.Image}}","visibility":"","type":"image","disableUpdates":false}},{"type":"shape","elementConfiguration":{"binding":"{{UserProfile.Office.Virksomhed}}","visibility":"{{IfElse(Equals(UserProfile.Office.Virksomhed, \"\"), VisibilityType.Hidden, VisibilityType.Visible)}}","type":"text","disableUpdates":false}},{"type":"shape","elementConfiguration":{"binding":"{{UserProfile.CenterFreeText}}","visibility":"{{IfElse(Equals(UserProfile.Centers.Center, \"\"), VisibilityType.Visible, VisibilityType.Hidden)}}","type":"text","disableUpdates":false}},{"type":"shape","elementConfiguration":{"binding":"{{UserProfile.Centers.Center}}","visibility":"{{IfElse(Equals(UserProfile.Centers.Center, \"\"), VisibilityType.Hidden, VisibilityType.Visible)}}","type":"text","disableUpdates":false}},{"type":"shape","elementConfiguration":{"binding":"{{Form.PresentationTitle}}","visibility":"","type":"text","disableUpdates":false}},{"type":"shape","elementConfiguration":{"binding":"{{StringJoin(\" \", UserProfile.Fornavn,UserProfile.Efternavn)}}","visibility":"{{IfElse(Not(Equals(Form.Dato_Manuel, \"\")), VisibilityType.Hidden, VisibilityType.Visible)}}","type":"text","disableUpdates":false}},{"type":"shape","elementConfiguration":{"binding":"{{Form.Dato_Manuel}}","visibility":"","type":"text","disableUpdates":false}}],"slideId":"1073106272661274624","enableDocumentContentUpdater":false,"version":"2.0"}]]></TemplafySlideTemplateConfiguration>
</file>

<file path=customXml/item3.xml><?xml version="1.0" encoding="utf-8"?>
<TemplafySlideFormConfiguration><![CDATA[{"formFields":[{"required":false,"placeholder":"Præsentationens titel/beskrivelse (venstre sidefod)","lines":0,"helpTexts":{"prefix":"","postfix":""},"spacing":{},"shareValue":false,"type":"textBox","name":"PresentationTitle","label":"Titel/beskrivelse"},{"required":false,"placeholder":"","lines":1,"helpTexts":{"prefix":"Indsæt ønsket dato (fjerner brugernavnet)"},"spacing":{},"shareValue":false,"type":"textBox","name":"Dato_Manuel","label":"Dato"}],"formDataEntries":[]}]]></TemplafySlideFormConfiguration>
</file>

<file path=customXml/item4.xml><?xml version="1.0" encoding="utf-8"?>
<TemplafyTemplateConfiguration><![CDATA[{"elementsMetadata":[{"type":"shape","id":"aeee1e4a-4c7d-4848-b9f3-4bad46af791d","elementConfiguration":{"inheritDimensions":"{{InheritDimensions.InheritNone}}","width":"1.91 cm","height":"1.91 cm","image":"{{UserProfile.Office.LogoRef.LogoHRef.Image}}","visibility":"","type":"image","disableUpdates":false}},{"type":"shape","id":"86142979-9c3d-4a30-b18d-8d3ca7ea8d18","elementConfiguration":{"inheritDimensions":"{{InheritDimensions.InheritNone}}","width":"3.68 cm","height":"1.17 cm","image":"{{UserProfile.Ekstralogo.ExtraLogoPPRef.Image}}","visibility":"","type":"image","disableUpdates":false}},{"type":"shape","id":"6d385a94-fb29-41f5-97e5-d0fd3068a7eb","elementConfiguration":{"inheritDimensions":"{{InheritDimensions.InheritNone}}","width":"6.05 cm","height":"1.9 cm","image":"{{UserProfile.Ekstralogo.ExtraLogoSix_PPRef.Image}}","visibility":"","type":"image","disableUpdates":false}},{"type":"shape","id":"b1fb9a3e-d4fd-419c-996b-05485342977b","elementConfiguration":{"binding":"{{UserProfile.Office.Virksomhed}}","visibility":"{{IfElse(Equals(UserProfile.Office.Virksomhed, \"\"), VisibilityType.Hidden, VisibilityType.Visible)}}","type":"text","disableUpdates":false}},{"type":"shape","id":"13c861ce-1d0c-46a1-ac11-a7a3f9a36965","elementConfiguration":{"binding":"{{Form.PresentationTitle}}","visibility":"","type":"text","disableUpdates":false}},{"type":"shape","id":"e84c4127-cf2a-44b2-b858-911d29a518ea","elementConfiguration":{"binding":"{{StringJoin(\" \", UserProfile.Fornavn,UserProfile.Efternavn)}}","visibility":"{{IfElse(Not(Equals(Form.Dato_Manuel, \"\")), VisibilityType.Hidden, VisibilityType.Visible)}}","type":"text","disableUpdates":false}},{"type":"shape","id":"1b521f46-3c54-4dd2-8d4e-efc279da1edb","elementConfiguration":{"binding":"{{Form.Dato_Manuel}}","visibility":"","type":"text","disableUpdates":false}},{"type":"shape","id":"a37fd186-4097-4606-9bf6-6cc617178169","elementConfiguration":{"binding":"{{UserProfile.CenterFreeText}}","visibility":"{{IfElse(Equals(UserProfile.Centers.Center, \"\"), VisibilityType.Visible, VisibilityType.Hidden)}}","type":"text","disableUpdates":false}},{"type":"shape","id":"91934715-29cb-4815-9831-eb75858ccc3b","elementConfiguration":{"binding":"{{UserProfile.Centers.Center}}","visibility":"{{IfElse(Equals(UserProfile.Centers.Center, \"\"), VisibilityType.Hidden, VisibilityType.Visible)}}","type":"text","disableUpdates":false}},{"type":"shape","id":"e9d00739-ce74-459b-a9ab-3f90923aa768","elementConfiguration":{"inheritDimensions":"{{InheritDimensions.InheritNone}}","width":"1.91 cm","height":"1.91 cm","image":"{{UserProfile.Office.LogoRef.LogoHRef.Image}}","visibility":"","type":"image","disableUpdates":false}},{"type":"shape","id":"e6cfb6e7-61c5-4f75-b340-67a510492432","elementConfiguration":{"inheritDimensions":"{{InheritDimensions.InheritNone}}","width":"3.68 cm","height":"1.17 cm","image":"{{UserProfile.Ekstralogo.ExtraLogoPPRef.Image}}","visibility":"","type":"image","disableUpdates":false}},{"type":"shape","id":"3dcd8e6c-2933-4170-b4e1-5e32ab90d657","elementConfiguration":{"inheritDimensions":"{{InheritDimensions.InheritNone}}","width":"6.05 cm","height":"1.9 cm","image":"{{UserProfile.Ekstralogo.ExtraLogoSix_PPRef.Image}}","visibility":"","type":"image","disableUpdates":false}},{"type":"shape","id":"a933a730-5321-4a9a-9a8e-0dcb07b6981a","elementConfiguration":{"binding":"{{UserProfile.Office.Virksomhed}}","visibility":"{{IfElse(Equals(UserProfile.Office.Virksomhed, \"\"), VisibilityType.Hidden, VisibilityType.Visible)}}","type":"text","disableUpdates":false}},{"type":"shape","id":"a247b8ba-eae1-4503-b34b-f30ca5d406c7","elementConfiguration":{"binding":"{{Form.PresentationTitle}}","visibility":"","type":"text","disableUpdates":false}},{"type":"shape","id":"9a9d5683-87eb-41f3-84e6-ca059ac6abc3","elementConfiguration":{"binding":"{{StringJoin(\" \", UserProfile.Fornavn,UserProfile.Efternavn)}}","visibility":"{{IfElse(Not(Equals(Form.Dato_Manuel, \"\")), VisibilityType.Hidden, VisibilityType.Visible)}}","type":"text","disableUpdates":false}},{"type":"shape","id":"9cbe6075-57f6-4d87-9183-cb2e9e491359","elementConfiguration":{"binding":"{{Form.Dato_Manuel}}","visibility":"","type":"text","disableUpdates":false}},{"type":"shape","id":"3df5572f-e0ef-4192-8f05-f27b20e627d0","elementConfiguration":{"binding":"{{UserProfile.CenterFreeText}}","visibility":"{{IfElse(Equals(UserProfile.Centers.Center, \"\"), VisibilityType.Visible, VisibilityType.Hidden)}}","type":"text","disableUpdates":false}},{"type":"shape","id":"d36706fa-44de-44f3-b8be-40de7f36da55","elementConfiguration":{"binding":"{{UserProfile.Centers.Center}}","visibility":"{{IfElse(Equals(UserProfile.Centers.Center, \"\"), VisibilityType.Hidden, VisibilityType.Visible)}}","type":"text","disableUpdates":false}},{"type":"shape","id":"620b77b9-b238-4a45-a8a8-83b182d83f30","elementConfiguration":{"inheritDimensions":"{{InheritDimensions.InheritNone}}","width":"6.05 cm","height":"1.9 cm","image":"{{UserProfile.Ekstralogo.ExtraLogoSix_PPRef.Image}}","visibility":"","type":"image","disableUpdates":false}},{"type":"shape","id":"6db54e17-3c38-40e9-a08e-32f619d819e6","elementConfiguration":{"inheritDimensions":"{{InheritDimensions.InheritNone}}","width":"3.68 cm","height":"1.17 cm","image":"{{UserProfile.Ekstralogo.ExtraLogoPPRef.Image}}","visibility":"","type":"image","disableUpdates":false}},{"type":"shape","id":"13dd30a8-4f1f-48af-a054-1b323072d6e8","elementConfiguration":{"binding":"{{Form.PresentationTitle}}","visibility":"","type":"text","disableUpdates":false}},{"type":"shape","id":"f0c26205-1d55-4d84-a2c9-f8def53e37ad","elementConfiguration":{"binding":"{{StringJoin(\" \", UserProfile.Fornavn,UserProfile.Efternavn)}}","visibility":"{{IfElse(Not(Equals(Form.Dato_Manuel, \"\")), VisibilityType.Hidden, VisibilityType.Visible)}}","type":"text","disableUpdates":false}},{"type":"shape","id":"4ee705bc-3906-4d99-a28b-ae3fd1acb2c7","elementConfiguration":{"binding":"{{Form.Dato_Manuel}}","visibility":"","type":"text","disableUpdates":false}},{"type":"shape","id":"1b3f6242-488b-4321-9236-2debba8afe09","elementConfiguration":{"inheritDimensions":"{{InheritDimensions.InheritNone}}","width":"1.91 cm","height":"1.91 cm","image":"{{UserProfile.Office.LogoRef.LogoHRef.Image}}","visibility":"","type":"image","disableUpdates":false}},{"type":"shape","id":"dc8c4e46-ebff-4b63-bd95-312d3a92366c","elementConfiguration":{"inheritDimensions":"{{InheritDimensions.InheritNone}}","width":"3.68 cm","height":"1.17 cm","image":"{{UserProfile.Ekstralogo.ExtraLogoPPRef.Image}}","visibility":"","type":"image","disableUpdates":false}},{"type":"shape","id":"70311509-bfd1-472b-a261-f3298a5b9758","elementConfiguration":{"inheritDimensions":"{{InheritDimensions.InheritNone}}","width":"6.05 cm","height":"1.9 cm","image":"{{UserProfile.Ekstralogo.ExtraLogoSix_PPRef.Image}}","visibility":"","type":"image","disableUpdates":false}},{"type":"shape","id":"4be0a9d4-84da-4c09-82d8-404e69bada14","elementConfiguration":{"binding":"{{UserProfile.Office.Virksomhed}}","visibility":"{{IfElse(Equals(UserProfile.Office.Virksomhed, \"\"), VisibilityType.Hidden, VisibilityType.Visible)}}","type":"text","disableUpdates":false}},{"type":"shape","id":"3becea85-207e-4bd0-89ce-c03c56f24648","elementConfiguration":{"binding":"{{Form.PresentationTitle}}","visibility":"","type":"text","disableUpdates":false}},{"type":"shape","id":"b484bae4-5ed6-48ef-a717-3a4aa9c9f429","elementConfiguration":{"binding":"{{StringJoin(\" \", UserProfile.Fornavn,UserProfile.Efternavn)}}","visibility":"{{IfElse(Not(Equals(Form.Dato_Manuel, \"\")), VisibilityType.Hidden, VisibilityType.Visible)}}","type":"text","disableUpdates":false}},{"type":"shape","id":"eb7b01c3-0385-436a-82b5-3f46f56cc22e","elementConfiguration":{"binding":"{{Form.Dato_Manuel}}","visibility":"","type":"text","disableUpdates":false}},{"type":"shape","id":"ff681554-611c-48a2-afbc-3ee31681567e","elementConfiguration":{"binding":"{{UserProfile.CenterFreeText}}","visibility":"{{IfElse(Equals(UserProfile.Centers.Center, \"\"), VisibilityType.Visible, VisibilityType.Hidden)}}","type":"text","disableUpdates":false}},{"type":"shape","id":"de6781dd-2343-4bf3-989c-f2c0fb35354a","elementConfiguration":{"binding":"{{UserProfile.Centers.Center}}","visibility":"{{IfElse(Equals(UserProfile.Centers.Center, \"\"), VisibilityType.Hidden, VisibilityType.Visible)}}","type":"text","disableUpdates":false}},{"type":"shape","id":"594299f8-79e3-4467-9a11-93bbf16e9333","elementConfiguration":{"inheritDimensions":"{{InheritDimensions.InheritNone}}","width":"1.91 cm","height":"1.91 cm","image":"{{UserProfile.Office.LogoRef.LogoHRef.Image}}","visibility":"","type":"image","disableUpdates":false}},{"type":"shape","id":"dad30a3d-2e72-441f-8b6b-7e473878b20f","elementConfiguration":{"binding":"{{UserProfile.Office.Virksomhed}}","visibility":"{{IfElse(Equals(UserProfile.Office.Virksomhed, \"\"), VisibilityType.Hidden, VisibilityType.Visible)}}","type":"text","disableUpdates":false}},{"type":"shape","id":"fb790ea3-835e-4908-892a-3562f7be4362","elementConfiguration":{"binding":"{{UserProfile.CenterFreeText}}","visibility":"{{IfElse(Equals(UserProfile.Centers.Center, \"\"), VisibilityType.Visible, VisibilityType.Hidden)}}","type":"text","disableUpdates":false}},{"type":"shape","id":"507f77b4-72c0-4202-b83b-1ee1fd7fdf87","elementConfiguration":{"binding":"{{UserProfile.Centers.Center}}","visibility":"{{IfElse(Equals(UserProfile.Centers.Center, \"\"), VisibilityType.Hidden, VisibilityType.Visible)}}","type":"text","disableUpdates":false}},{"type":"shape","id":"f2b32b52-eccf-4435-a115-c29f5f2a8845","elementConfiguration":{"inheritDimensions":"{{InheritDimensions.InheritNone}}","width":"6.05 cm","height":"1.9 cm","image":"{{UserProfile.Ekstralogo.ExtraLogoSix_PPRef.Image}}","visibility":"","type":"image","disableUpdates":false}},{"type":"shape","id":"79144ccb-3912-456d-95f4-1ba16ab23c0e","elementConfiguration":{"inheritDimensions":"{{InheritDimensions.InheritNone}}","width":"3.68 cm","height":"1.17 cm","image":"{{UserProfile.Ekstralogo.ExtraLogoPPRef.Image}}","visibility":"","type":"image","disableUpdates":false}},{"type":"shape","id":"74678509-3a7c-4ca3-a808-f0d6494ff45c","elementConfiguration":{"binding":"{{Form.PresentationTitle}}","visibility":"","type":"text","disableUpdates":false}},{"type":"shape","id":"f18ce0c3-9fe1-4d41-adbe-292e12e7cfaa","elementConfiguration":{"binding":"{{StringJoin(\" \", UserProfile.Fornavn,UserProfile.Efternavn)}}","visibility":"{{IfElse(Not(Equals(Form.Dato_Manuel, \"\")), VisibilityType.Hidden, VisibilityType.Visible)}}","type":"text","disableUpdates":false}},{"type":"shape","id":"eef6b0f7-3584-4f05-bb53-64b65e98572c","elementConfiguration":{"binding":"{{Form.Dato_Manuel}}","visibility":"","type":"text","disableUpdates":false}},{"type":"shape","id":"e4746fe4-012d-4c6f-a896-c9175178d583","elementConfiguration":{"inheritDimensions":"{{InheritDimensions.InheritNone}}","width":"1.91 cm","height":"1.91 cm","image":"{{UserProfile.Office.LogoRef.LogoHRef.Image}}","visibility":"","type":"image","disableUpdates":false}},{"type":"shape","id":"e2c7df59-381d-4c61-af40-9541d524a7ed","elementConfiguration":{"inheritDimensions":"{{InheritDimensions.InheritNone}}","width":"1.91 cm","height":"1.91 cm","image":"{{UserProfile.Office.LogoRef.LogoHRef.Image}}","visibility":"","type":"image","disableUpdates":false}},{"type":"shape","id":"b05cedb6-428b-4d23-92e0-4a29332b0aef","elementConfiguration":{"inheritDimensions":"{{InheritDimensions.InheritNone}}","width":"6.05 cm","height":"1.9 cm","image":"{{UserProfile.Ekstralogo.ExtraLogoSix_PPRef.Image}}","visibility":"","type":"image","disableUpdates":false}},{"type":"shape","id":"6e1be044-ed2b-41ad-8082-1ad8106ad1e7","elementConfiguration":{"inheritDimensions":"{{InheritDimensions.InheritNone}}","width":"3.68 cm","height":"1.17 cm","image":"{{UserProfile.Ekstralogo.ExtraLogoPPRef.Image}}","visibility":"","type":"image","disableUpdates":false}},{"type":"shape","id":"cd822c9e-f097-4328-9391-cf2f6df192ce","elementConfiguration":{"binding":"{{UserProfile.Office.Virksomhed}}","visibility":"{{IfElse(Equals(UserProfile.Office.Virksomhed, \"\"), VisibilityType.Hidden, VisibilityType.Visible)}}","type":"text","disableUpdates":false}},{"type":"shape","id":"62cce7d6-5516-4d4c-9d78-65ee1f7f8b50","elementConfiguration":{"binding":"{{Form.PresentationTitle}}","visibility":"","type":"text","disableUpdates":false}},{"type":"shape","id":"ed7fc779-41e6-4c27-996f-490e418da065","elementConfiguration":{"binding":"{{StringJoin(\" \", UserProfile.Fornavn,UserProfile.Efternavn)}}","visibility":"{{IfElse(Not(Equals(Form.Dato_Manuel, \"\")), VisibilityType.Hidden, VisibilityType.Visible)}}","type":"text","disableUpdates":false}},{"type":"shape","id":"3fd85e3a-753b-4779-8b63-955d843e4d4d","elementConfiguration":{"binding":"{{Form.Dato_Manuel}}","visibility":"","type":"text","disableUpdates":false}},{"type":"shape","id":"ca0f5c17-a33a-4653-bae6-273380af9dd3","elementConfiguration":{"binding":"{{UserProfile.CenterFreeText}}","visibility":"{{IfElse(Equals(UserProfile.Centers.Center, \"\"), VisibilityType.Visible, VisibilityType.Hidden)}}","type":"text","disableUpdates":false}},{"type":"shape","id":"ee652757-db3d-492d-b9c4-dcba45ee6059","elementConfiguration":{"binding":"{{UserProfile.Centers.Center}}","visibility":"{{IfElse(Equals(UserProfile.Centers.Center, \"\"), VisibilityType.Hidden, VisibilityType.Visible)}}","type":"text","disableUpdates":false}},{"type":"shape","id":"54872d97-82f4-4ee5-bbd3-d82df8156b36","elementConfiguration":{"inheritDimensions":"{{InheritDimensions.InheritNone}}","width":"1.91 cm","height":"1.91 cm","image":"{{UserProfile.Office.LogoRef.LogoHRef.Image}}","visibility":"","type":"image","disableUpdates":false}},{"type":"shape","id":"027d4681-ed3a-44eb-b331-9fa68c9ef17b","elementConfiguration":{"inheritDimensions":"{{InheritDimensions.InheritNone}}","width":"3.68 cm","height":"1.17 cm","image":"{{UserProfile.Ekstralogo.ExtraLogoPPRef.Image}}","visibility":"","type":"image","disableUpdates":false}},{"type":"shape","id":"57ca382f-8c83-436f-abdb-35ea238753c3","elementConfiguration":{"inheritDimensions":"{{InheritDimensions.InheritNone}}","width":"6.05 cm","height":"1.9 cm","image":"{{UserProfile.Ekstralogo.ExtraLogoSix_PPRef.Image}}","visibility":"","type":"image","disableUpdates":false}},{"type":"shape","id":"de99a242-ca1e-488b-8f1f-b4e7a87f5c9c","elementConfiguration":{"binding":"{{Form.PresentationTitle}}","visibility":"","type":"text","disableUpdates":false}},{"type":"shape","id":"c64047ea-54ba-4bd3-8962-2827853afa4b","elementConfiguration":{"binding":"{{StringJoin(\" \", UserProfile.Fornavn,UserProfile.Efternavn)}}","visibility":"{{IfElse(Not(Equals(Form.Dato_Manuel, \"\")), VisibilityType.Hidden, VisibilityType.Visible)}}","type":"text","disableUpdates":false}},{"type":"shape","id":"c14193b9-cbdf-46d4-9a29-dfc469baa852","elementConfiguration":{"binding":"{{Form.Dato_Manuel}}","visibility":"","type":"text","disableUpdates":false}},{"type":"shape","id":"d65c6db2-1286-4a1e-90dd-d775d9f643b0","elementConfiguration":{"binding":"{{UserProfile.CenterFreeText}}","visibility":"{{IfElse(Equals(UserProfile.Centers.Center, \"\"), VisibilityType.Visible, VisibilityType.Hidden)}}","type":"text","disableUpdates":false}},{"type":"shape","id":"9378d20f-974f-4613-87f4-e4c8b3c18cae","elementConfiguration":{"binding":"{{UserProfile.Centers.Center}}","visibility":"{{IfElse(Equals(UserProfile.Centers.Center, \"\"), VisibilityType.Hidden, VisibilityType.Visible)}}","type":"text","disableUpdates":false}},{"type":"shape","id":"42e14b6d-a8dd-4fb3-96c0-3caf479a103b","elementConfiguration":{"binding":"{{UserProfile.Office.Virksomhed}}","visibility":"{{IfElse(Equals(UserProfile.Office.Virksomhed, \"\"), VisibilityType.Hidden, VisibilityType.Visible)}}","type":"text","disableUpdates":false}},{"type":"shape","id":"7d8d829d-bf71-4eeb-a889-3a22dca67fdd","elementConfiguration":{"inheritDimensions":"{{InheritDimensions.InheritNone}}","width":"1.91 cm","height":"1.91 cm","image":"{{UserProfile.Office.LogoRef.LogoHRef.Image}}","visibility":"","type":"image","disableUpdates":false}},{"type":"shape","id":"c565d4ce-fdc7-4737-88e6-740e8fc0a8b1","elementConfiguration":{"inheritDimensions":"{{InheritDimensions.InheritNone}}","width":"3.68 cm","height":"1.17 cm","image":"{{UserProfile.Ekstralogo.ExtraLogoPPRef.Image}}","visibility":"","type":"image","disableUpdates":false}},{"type":"shape","id":"c1cc707a-bfd5-4d72-b60a-d5bda1393da1","elementConfiguration":{"inheritDimensions":"{{InheritDimensions.InheritNone}}","width":"6.05 cm","height":"1.9 cm","image":"{{UserProfile.Ekstralogo.ExtraLogoSix_PPRef.Image}}","visibility":"","type":"image","disableUpdates":false}},{"type":"shape","id":"c002bb5e-b4e8-41cf-8add-bffc75b20809","elementConfiguration":{"binding":"{{UserProfile.Office.Virksomhed}}","visibility":"{{IfElse(Equals(UserProfile.Office.Virksomhed, \"\"), VisibilityType.Hidden, VisibilityType.Visible)}}","type":"text","disableUpdates":false}},{"type":"shape","id":"55c53400-9bf1-4f25-ad8e-1686402f5658","elementConfiguration":{"binding":"{{Form.PresentationTitle}}","visibility":"","type":"text","disableUpdates":false}},{"type":"shape","id":"2fa44a2e-2256-40e1-905a-9ca7e789d92c","elementConfiguration":{"binding":"{{StringJoin(\" \", UserProfile.Fornavn,UserProfile.Efternavn)}}","visibility":"{{IfElse(Not(Equals(Form.Dato_Manuel, \"\")), VisibilityType.Hidden, VisibilityType.Visible)}}","type":"text","disableUpdates":false}},{"type":"shape","id":"832bce29-8e91-4dad-87e6-d542772d6d71","elementConfiguration":{"binding":"{{Form.Dato_Manuel}}","visibility":"","type":"text","disableUpdates":false}},{"type":"shape","id":"aceb72ac-50d0-482e-8ed8-b5802719dc6d","elementConfiguration":{"binding":"{{UserProfile.CenterFreeText}}","visibility":"{{IfElse(Equals(UserProfile.Centers.Center, \"\"), VisibilityType.Visible, VisibilityType.Hidden)}}","type":"text","disableUpdates":false}},{"type":"shape","id":"c7ce914c-87f4-4a34-896e-6078f2348284","elementConfiguration":{"binding":"{{UserProfile.Centers.Center}}","visibility":"{{IfElse(Equals(UserProfile.Centers.Center, \"\"), VisibilityType.Hidden, VisibilityType.Visible)}}","type":"text","disableUpdates":false}},{"type":"shape","id":"1dad0a57-04bb-417f-a70b-b2cf21dcdffc","elementConfiguration":{"inheritDimensions":"{{InheritDimensions.InheritNone}}","width":"1.91 cm","height":"1.91 cm","image":"{{UserProfile.Office.LogoRef.LogoHRef.Image}}","visibility":"","type":"image","disableUpdates":false}},{"type":"shape","id":"a27a321d-77db-43f6-a57e-5e637fc6be91","elementConfiguration":{"inheritDimensions":"{{InheritDimensions.InheritNone}}","width":"3.68 cm","height":"1.17 cm","image":"{{UserProfile.Ekstralogo.ExtraLogoPPRef.Image}}","visibility":"","type":"image","disableUpdates":false}},{"type":"shape","id":"de91b80d-b673-4c37-a9bd-f9c960b5fc1d","elementConfiguration":{"inheritDimensions":"{{InheritDimensions.InheritNone}}","width":"6.05 cm","height":"1.9 cm","image":"{{UserProfile.Ekstralogo.ExtraLogoSix_PPRef.Image}}","visibility":"","type":"image","disableUpdates":false}},{"type":"shape","id":"f9671dd7-e6f4-4e2c-9f05-0ef04877c496","elementConfiguration":{"binding":"{{UserProfile.Office.Virksomhed}}","visibility":"{{IfElse(Equals(UserProfile.Office.Virksomhed, \"\"), VisibilityType.Hidden, VisibilityType.Visible)}}","type":"text","disableUpdates":false}},{"type":"shape","id":"ac12279a-962a-4f57-a0a9-1424967ef76d","elementConfiguration":{"binding":"{{UserProfile.CenterFreeText}}","visibility":"{{IfElse(Equals(UserProfile.Centers.Center, \"\"), VisibilityType.Visible, VisibilityType.Hidden)}}","type":"text","disableUpdates":false}},{"type":"shape","id":"4480a14e-d747-4ffd-bd63-d066efce110b","elementConfiguration":{"binding":"{{UserProfile.Centers.Center}}","visibility":"{{IfElse(Equals(UserProfile.Centers.Center, \"\"), VisibilityType.Hidden, VisibilityType.Visible)}}","type":"text","disableUpdates":false}},{"type":"shape","id":"c76fb3c5-4386-4ae2-b8ce-8403ea7f92dc","elementConfiguration":{"binding":"{{Form.PresentationTitle}}","visibility":"","type":"text","disableUpdates":false}},{"type":"shape","id":"018dbcd1-0547-4b62-82f9-63458af4409f","elementConfiguration":{"binding":"{{StringJoin(\" \", UserProfile.Fornavn,UserProfile.Efternavn)}}","visibility":"{{IfElse(Not(Equals(Form.Dato_Manuel, \"\")), VisibilityType.Hidden, VisibilityType.Visible)}}","type":"text","disableUpdates":false}},{"type":"shape","id":"38aac5a7-9832-440f-b38c-272cd3276eaa","elementConfiguration":{"binding":"{{Form.Dato_Manuel}}","visibility":"","type":"text","disableUpdates":false}},{"type":"shape","id":"4e488597-4860-47c7-922f-ffb0a2d92e12","elementConfiguration":{"inheritDimensions":"{{InheritDimensions.InheritNone}}","width":"1.91 cm","height":"1.91 cm","image":"{{UserProfile.Office.LogoRef.LogoHRef.Image}}","visibility":"","type":"image","disableUpdates":false}},{"type":"shape","id":"4bb1bc40-fd48-4fbf-b2b9-47afba80d60b","elementConfiguration":{"binding":"{{UserProfile.Office.Virksomhed}}","visibility":"{{IfElse(Equals(UserProfile.Office.Virksomhed, \"\"), VisibilityType.Hidden, VisibilityType.Visible)}}","type":"text","disableUpdates":false}},{"type":"shape","id":"583c703d-89b7-4f08-9666-0f21852ee578","elementConfiguration":{"binding":"{{UserProfile.CenterFreeText}}","visibility":"{{IfElse(Equals(UserProfile.Centers.Center, \"\"), VisibilityType.Visible, VisibilityType.Hidden)}}","type":"text","disableUpdates":false}},{"type":"shape","id":"c75675d4-9273-4138-9bf5-e9994f3e023f","elementConfiguration":{"binding":"{{UserProfile.Centers.Center}}","visibility":"{{IfElse(Equals(UserProfile.Centers.Center, \"\"), VisibilityType.Hidden, VisibilityType.Visible)}}","type":"text","disableUpdates":false}},{"type":"shape","id":"6efa8c68-0b1e-4b18-a13a-a42439c6ab2e","elementConfiguration":{"inheritDimensions":"{{InheritDimensions.InheritNone}}","width":"6.05 cm","height":"1.9 cm","image":"{{UserProfile.Ekstralogo.ExtraLogoSix_PPRef.Image}}","visibility":"","type":"image","disableUpdates":false}},{"type":"shape","id":"6dae812c-17e9-404a-b40b-9fc0ac6d775e","elementConfiguration":{"inheritDimensions":"{{InheritDimensions.InheritNone}}","width":"3.68 cm","height":"1.17 cm","image":"{{UserProfile.Ekstralogo.ExtraLogoPPRef.Image}}","visibility":"","type":"image","disableUpdates":false}},{"type":"shape","id":"958c1d03-cb75-4c40-ae62-16e8ddf9aeea","elementConfiguration":{"binding":"{{Form.PresentationTitle}}","visibility":"","type":"text","disableUpdates":false}},{"type":"shape","id":"e51c9e65-8a42-4781-9ca0-688ea63d5112","elementConfiguration":{"binding":"{{StringJoin(\" \", UserProfile.Fornavn,UserProfile.Efternavn)}}","visibility":"{{IfElse(Not(Equals(Form.Dato_Manuel, \"\")), VisibilityType.Hidden, VisibilityType.Visible)}}","type":"text","disableUpdates":false}},{"type":"shape","id":"ec9605ac-4847-4f97-9521-178337aeacb7","elementConfiguration":{"binding":"{{Form.Dato_Manuel}}","visibility":"","type":"text","disableUpdates":false}},{"type":"shape","id":"6a08e850-d169-4573-944b-b2d42b5dd2f6","elementConfiguration":{"inheritDimensions":"{{InheritDimensions.InheritNone}}","width":"1.91 cm","height":"1.91 cm","image":"{{UserProfile.Office.LogoRef.LogoHRef.Image}}","visibility":"","type":"image","disableUpdates":false}},{"type":"shape","id":"8ba54685-4cd0-4f66-a18b-3766477a3a51","elementConfiguration":{"inheritDimensions":"{{InheritDimensions.InheritNone}}","width":"1.91 cm","height":"1.91 cm","image":"{{UserProfile.Office.LogoRef.LogoHRef.Image}}","visibility":"","type":"image","disableUpdates":false}},{"type":"shape","id":"0acabe44-895f-40a1-aa9f-cbc2accf14ac","elementConfiguration":{"binding":"{{UserProfile.Office.Virksomhed}}","visibility":"{{IfElse(Equals(UserProfile.Office.Virksomhed, \"\"), VisibilityType.Hidden, VisibilityType.Visible)}}","type":"text","disableUpdates":false}},{"type":"shape","id":"981534d3-bf2c-4ffa-911a-b5f6ef9867ae","elementConfiguration":{"binding":"{{UserProfile.CenterFreeText}}","visibility":"{{IfElse(Equals(UserProfile.Centers.Center, \"\"), VisibilityType.Visible, VisibilityType.Hidden)}}","type":"text","disableUpdates":false}},{"type":"shape","id":"c112a68d-40fc-41a5-9123-830639be5438","elementConfiguration":{"binding":"{{UserProfile.Centers.Center}}","visibility":"{{IfElse(Equals(UserProfile.Centers.Center, \"\"), VisibilityType.Hidden, VisibilityType.Visible)}}","type":"text","disableUpdates":false}},{"type":"shape","id":"64dd227c-90cf-4f3d-a59a-02aa0474f75a","elementConfiguration":{"inheritDimensions":"{{InheritDimensions.InheritNone}}","width":"6.05 cm","height":"1.9 cm","image":"{{UserProfile.Ekstralogo.ExtraLogoSix_PPRef.Image}}","visibility":"","type":"image","disableUpdates":false}},{"type":"shape","id":"e030fe4c-8a3c-4924-a0dd-84a16e8d0faa","elementConfiguration":{"inheritDimensions":"{{InheritDimensions.InheritNone}}","width":"3.68 cm","height":"1.17 cm","image":"{{UserProfile.Ekstralogo.ExtraLogoPPRef.Image}}","visibility":"","type":"image","disableUpdates":false}},{"type":"shape","id":"b0732f09-40e3-4d6d-9d8f-d3a31b23cb05","elementConfiguration":{"binding":"{{Form.PresentationTitle}}","visibility":"","type":"text","disableUpdates":false}},{"type":"shape","id":"3051cdcc-bfd4-43a8-8fdc-faafa363e2b4","elementConfiguration":{"binding":"{{StringJoin(\" \", UserProfile.Fornavn,UserProfile.Efternavn)}}","visibility":"{{IfElse(Not(Equals(Form.Dato_Manuel, \"\")), VisibilityType.Hidden, VisibilityType.Visible)}}","type":"text","disableUpdates":false}},{"type":"shape","id":"cecdf4aa-4583-436a-9ef1-75c7b5e9e9e8","elementConfiguration":{"binding":"{{Form.Dato_Manuel}}","visibility":"","type":"text","disableUpdates":false}},{"type":"shape","id":"02e29cf1-63ce-4aa9-bc7f-961f79ffe5fa","elementConfiguration":{"inheritDimensions":"{{InheritDimensions.InheritNone}}","width":"1.91 cm","height":"1.91 cm","image":"{{UserProfile.Office.LogoRef.LogoHRef.Image}}","visibility":"","type":"image","disableUpdates":false}},{"type":"shape","id":"0e6ab5b5-995b-4636-83e6-ee6d387cfdd7","elementConfiguration":{"inheritDimensions":"{{InheritDimensions.InheritNone}}","width":"3.68 cm","height":"1.17 cm","image":"{{UserProfile.Ekstralogo.ExtraLogoPPRef.Image}}","visibility":"","type":"image","disableUpdates":false}},{"type":"shape","id":"454c95bd-9f2b-4661-9a39-149be4e8de77","elementConfiguration":{"inheritDimensions":"{{InheritDimensions.InheritNone}}","width":"6.05 cm","height":"1.9 cm","image":"{{UserProfile.Ekstralogo.ExtraLogoSix_PPRef.Image}}","visibility":"","type":"image","disableUpdates":false}},{"type":"shape","id":"84d4a9cf-2ab3-4e40-9f96-87a42e54c67b","elementConfiguration":{"binding":"{{UserProfile.Office.Virksomhed}}","visibility":"{{IfElse(Equals(UserProfile.Office.Virksomhed, \"\"), VisibilityType.Hidden, VisibilityType.Visible)}}","type":"text","disableUpdates":false}},{"type":"shape","id":"958a1dcf-7689-4fff-bd76-8b486c4e0e77","elementConfiguration":{"binding":"{{Form.PresentationTitle}}","visibility":"","type":"text","disableUpdates":false}},{"type":"shape","id":"4d921412-e13b-4983-88fc-a49bcfaefb6c","elementConfiguration":{"binding":"{{StringJoin(\" \", UserProfile.Fornavn,UserProfile.Efternavn)}}","visibility":"{{IfElse(Not(Equals(Form.Dato_Manuel, \"\")), VisibilityType.Hidden, VisibilityType.Visible)}}","type":"text","disableUpdates":false}},{"type":"shape","id":"5e74fd47-92b8-4b16-8ac1-c041970e8e4f","elementConfiguration":{"binding":"{{Form.Dato_Manuel}}","visibility":"","type":"text","disableUpdates":false}},{"type":"shape","id":"4a53a481-1c2b-41b9-82e5-8f0915c11ef9","elementConfiguration":{"binding":"{{UserProfile.CenterFreeText}}","visibility":"{{IfElse(Equals(UserProfile.Centers.Center, \"\"), VisibilityType.Visible, VisibilityType.Hidden)}}","type":"text","disableUpdates":false}},{"type":"shape","id":"8f18e0ca-8bb1-4bb1-96b5-36d0dc91eb9f","elementConfiguration":{"binding":"{{UserProfile.Centers.Center}}","visibility":"{{IfElse(Equals(UserProfile.Centers.Center, \"\"), VisibilityType.Hidden, VisibilityType.Visible)}}","type":"text","disableUpdates":false}},{"type":"shape","id":"d97d2c25-abde-42c3-9312-370c8f914e0b","elementConfiguration":{"inheritDimensions":"{{InheritDimensions.InheritNone}}","width":"1.91 cm","height":"1.91 cm","image":"{{UserProfile.Office.LogoRef.LogoHRef.Image}}","visibility":"","type":"image","disableUpdates":false}},{"type":"shape","id":"069fc31e-3532-452f-b1a1-2ee5aa86bf6e","elementConfiguration":{"inheritDimensions":"{{InheritDimensions.InheritNone}}","width":"3.68 cm","height":"1.17 cm","image":"{{UserProfile.Ekstralogo.ExtraLogoPPRef.Image}}","visibility":"","type":"image","disableUpdates":false}},{"type":"shape","id":"ebf3f63f-21d2-4ec9-ac7f-02823c869dff","elementConfiguration":{"binding":"{{Form.PresentationTitle}}","visibility":"","type":"text","disableUpdates":false}},{"type":"shape","id":"febc648d-cbe5-4b7e-874b-9fef1097c4d3","elementConfiguration":{"binding":"{{StringJoin(\" \", UserProfile.Fornavn,UserProfile.Efternavn)}}","visibility":"{{IfElse(Not(Equals(Form.Dato_Manuel, \"\")), VisibilityType.Hidden, VisibilityType.Visible)}}","type":"text","disableUpdates":false}},{"type":"shape","id":"4eddf388-933c-4c26-b6d5-1ad2d97cdc4d","elementConfiguration":{"binding":"{{Form.Dato_Manuel}}","visibility":"","type":"text","disableUpdates":false}},{"type":"shape","id":"fd166537-339a-4838-be17-b7fa6dcbc815","elementConfiguration":{"inheritDimensions":"{{InheritDimensions.InheritNone}}","width":"6.05 cm","height":"1.9 cm","image":"{{UserProfile.Ekstralogo.ExtraLogoSix_PPRef.Image}}","visibility":"","type":"image","disableUpdates":false}},{"type":"shape","id":"838243cb-557e-47ff-9e81-8feca5fc821e","elementConfiguration":{"binding":"{{UserProfile.Office.Virksomhed}}","visibility":"{{IfElse(Equals(UserProfile.Office.Virksomhed, \"\"), VisibilityType.Hidden, VisibilityType.Visible)}}","type":"text","disableUpdates":false}},{"type":"shape","id":"30acc0ab-6a27-4901-9c51-cba6dba8c113","elementConfiguration":{"binding":"{{UserProfile.CenterFreeText}}","visibility":"{{IfElse(Equals(UserProfile.Centers.Center, \"\"), VisibilityType.Visible, VisibilityType.Hidden)}}","type":"text","disableUpdates":false}},{"type":"shape","id":"b44244f5-578d-4763-8e43-f4c4385ece61","elementConfiguration":{"binding":"{{UserProfile.Centers.Center}}","visibility":"{{IfElse(Equals(UserProfile.Centers.Center, \"\"), VisibilityType.Hidden, VisibilityType.Visible)}}","type":"text","disableUpdates":false}},{"type":"shape","id":"1dff32ce-dee5-408b-b9b3-c19365ff5a36","elementConfiguration":{"inheritDimensions":"{{InheritDimensions.InheritNone}}","width":"3.68 cm","height":"1.17 cm","image":"{{UserProfile.Ekstralogo.ExtraLogoPPRef.Image}}","visibility":"","type":"image","disableUpdates":false}},{"type":"shape","id":"a60fa7de-58c3-4df2-b61f-bbd1801aa1b1","elementConfiguration":{"inheritDimensions":"{{InheritDimensions.InheritNone}}","width":"6.05 cm","height":"1.9 cm","image":"{{UserProfile.Ekstralogo.ExtraLogoSix_PPRef.Image}}","visibility":"","type":"image","disableUpdates":false}},{"type":"shape","id":"a84c2be9-078f-403f-ab26-c6f2137733a5","elementConfiguration":{"binding":"{{Form.PresentationTitle}}","visibility":"","type":"text","disableUpdates":false}},{"type":"shape","id":"b6efc086-1859-4532-8ae4-0e362c8d8c6a","elementConfiguration":{"binding":"{{StringJoin(\" \", UserProfile.Fornavn,UserProfile.Efternavn)}}","visibility":"{{IfElse(Not(Equals(Form.Dato_Manuel, \"\")), VisibilityType.Hidden, VisibilityType.Visible)}}","type":"text","disableUpdates":false}},{"type":"shape","id":"6ea66ae7-578e-4f20-91c5-419afe3dda31","elementConfiguration":{"binding":"{{Form.Dato_Manuel}}","visibility":"","type":"text","disableUpdates":false}},{"type":"shape","id":"f0cc724e-6bec-4faf-991b-377031874351","elementConfiguration":{"inheritDimensions":"{{InheritDimensions.InheritNone}}","width":"1.91 cm","height":"1.91 cm","image":"{{UserProfile.Office.LogoRef.LogoHRef.Image}}","visibility":"","type":"image","disableUpdates":false}},{"type":"shape","id":"e505e9e2-a324-4710-a1ab-dbc3349007bc","elementConfiguration":{"inheritDimensions":"{{InheritDimensions.InheritNone}}","width":"3.68 cm","height":"1.17 cm","image":"{{UserProfile.Ekstralogo.ExtraLogoPPRef.Image}}","visibility":"","type":"image","disableUpdates":false}},{"type":"shape","id":"d1c863c2-acd3-4ce5-9607-03b8f60a4b36","elementConfiguration":{"inheritDimensions":"{{InheritDimensions.InheritNone}}","width":"6.05 cm","height":"1.9 cm","image":"{{UserProfile.Ekstralogo.ExtraLogoSix_PPRef.Image}}","visibility":"","type":"image","disableUpdates":false}},{"type":"shape","id":"3f90f3d7-f46e-48f8-8b2d-cf1b27ce5b02","elementConfiguration":{"binding":"{{UserProfile.Office.Virksomhed}}","visibility":"{{IfElse(Equals(UserProfile.Office.Virksomhed, \"\"), VisibilityType.Hidden, VisibilityType.Visible)}}","type":"text","disableUpdates":false}},{"type":"shape","id":"1997026d-d9c3-4a6d-86b7-7b9317ce83b2","elementConfiguration":{"binding":"{{Form.PresentationTitle}}","visibility":"","type":"text","disableUpdates":false}},{"type":"shape","id":"cf89e9a6-a32d-4152-9d23-7e5314eb95a0","elementConfiguration":{"binding":"{{StringJoin(\" \", UserProfile.Fornavn,UserProfile.Efternavn)}}","visibility":"{{IfElse(Not(Equals(Form.Dato_Manuel, \"\")), VisibilityType.Hidden, VisibilityType.Visible)}}","type":"text","disableUpdates":false}},{"type":"shape","id":"460d0eb1-b121-4433-afaf-0a291b2ac6c5","elementConfiguration":{"binding":"{{Form.Dato_Manuel}}","visibility":"","type":"text","disableUpdates":false}},{"type":"shape","id":"98907113-7225-4ca1-8860-b935b15e727d","elementConfiguration":{"binding":"{{UserProfile.CenterFreeText}}","visibility":"{{IfElse(Equals(UserProfile.Centers.Center, \"\"), VisibilityType.Visible, VisibilityType.Hidden)}}","type":"text","disableUpdates":false}},{"type":"shape","id":"2016b228-e09e-446e-9b0b-4e86a52b4b06","elementConfiguration":{"binding":"{{UserProfile.Centers.Center}}","visibility":"{{IfElse(Equals(UserProfile.Centers.Center, \"\"), VisibilityType.Hidden, VisibilityType.Visible)}}","type":"text","disableUpdates":false}},{"type":"shape","id":"c8a31718-033a-4934-9184-91b7fae4c3bf","elementConfiguration":{"inheritDimensions":"{{InheritDimensions.InheritNone}}","width":"1.91 cm","height":"1.91 cm","image":"{{UserProfile.Office.LogoRef.LogoHRef.Image}}","visibility":"","type":"image","disableUpdates":false}},{"type":"shape","id":"b54b1edf-a870-4184-8ee7-eb6e631adb92","elementConfiguration":{"inheritDimensions":"{{InheritDimensions.InheritNone}}","width":"3.68 cm","height":"1.17 cm","image":"{{UserProfile.Ekstralogo.ExtraLogoPPRef.Image}}","visibility":"","type":"image","disableUpdates":false}},{"type":"shape","id":"6c8dbd6a-8190-4202-b0bd-d65bab653f8d","elementConfiguration":{"inheritDimensions":"{{InheritDimensions.InheritNone}}","width":"6.05 cm","height":"1.9 cm","image":"{{UserProfile.Ekstralogo.ExtraLogoSix_PPRef.Image}}","visibility":"","type":"image","disableUpdates":false}},{"type":"shape","id":"bdfbc80a-3fc8-461c-a89f-83766dd01304","elementConfiguration":{"binding":"{{UserProfile.Office.Virksomhed}}","visibility":"{{IfElse(Equals(UserProfile.Office.Virksomhed, \"\"), VisibilityType.Hidden, VisibilityType.Visible)}}","type":"text","disableUpdates":false}},{"type":"shape","id":"635ca805-7ec9-4f02-99ad-46d8f501376b","elementConfiguration":{"binding":"{{Form.PresentationTitle}}","visibility":"","type":"text","disableUpdates":false}},{"type":"shape","id":"1f470098-674c-4292-b4ca-a5bd5295cf92","elementConfiguration":{"binding":"{{StringJoin(\" \", UserProfile.Fornavn,UserProfile.Efternavn)}}","visibility":"{{IfElse(Not(Equals(Form.Dato_Manuel, \"\")), VisibilityType.Hidden, VisibilityType.Visible)}}","type":"text","disableUpdates":false}},{"type":"shape","id":"2ac38977-8755-4634-aeb4-4dd865b49e3b","elementConfiguration":{"binding":"{{Form.Dato_Manuel}}","visibility":"","type":"text","disableUpdates":false}},{"type":"shape","id":"7837bf01-2af1-4f49-bb75-5876e27be61b","elementConfiguration":{"binding":"{{UserProfile.CenterFreeText}}","visibility":"{{IfElse(Equals(UserProfile.Centers.Center, \"\"), VisibilityType.Visible, VisibilityType.Hidden)}}","type":"text","disableUpdates":false}},{"type":"shape","id":"3c6b3a53-5f8e-4ef2-bdae-1246a9e0555c","elementConfiguration":{"binding":"{{UserProfile.Centers.Center}}","visibility":"{{IfElse(Equals(UserProfile.Centers.Center, \"\"), VisibilityType.Hidden, VisibilityType.Visible)}}","type":"text","disableUpdates":false}},{"type":"shape","id":"1ff3abc4-25ac-40ac-911a-1e5507d97ba3","elementConfiguration":{"inheritDimensions":"{{InheritDimensions.InheritNone}}","width":"1.91 cm","height":"1.91 cm","image":"{{UserProfile.Office.LogoRef.LogoHRef.Image}}","visibility":"","type":"image","disableUpdates":false}},{"type":"shape","id":"5305761c-fd01-4de0-a907-694a5dbfb967","elementConfiguration":{"inheritDimensions":"{{InheritDimensions.InheritNone}}","width":"3.68 cm","height":"1.17 cm","image":"{{UserProfile.Ekstralogo.ExtraLogoPPRef.Image}}","visibility":"","type":"image","disableUpdates":false}},{"type":"shape","id":"63790aab-fd50-4461-814a-35f588ee4584","elementConfiguration":{"inheritDimensions":"{{InheritDimensions.InheritNone}}","width":"6.05 cm","height":"1.9 cm","image":"{{UserProfile.Ekstralogo.ExtraLogoSix_PPRef.Image}}","visibility":"","type":"image","disableUpdates":false}},{"type":"shape","id":"3ba0eb2e-5739-4797-8c8d-b7afdca2ace9","elementConfiguration":{"binding":"{{UserProfile.Office.Virksomhed}}","visibility":"{{IfElse(Equals(UserProfile.Office.Virksomhed, \"\"), VisibilityType.Hidden, VisibilityType.Visible)}}","type":"text","disableUpdates":false}},{"type":"shape","id":"5c7f4640-6239-4208-9a22-df6d0b291768","elementConfiguration":{"binding":"{{Form.PresentationTitle}}","visibility":"","type":"text","disableUpdates":false}},{"type":"shape","id":"a4d7e9ad-ad92-42d2-b1c6-effc421e7030","elementConfiguration":{"binding":"{{StringJoin(\" \", UserProfile.Fornavn,UserProfile.Efternavn)}}","visibility":"{{IfElse(Not(Equals(Form.Dato_Manuel, \"\")), VisibilityType.Hidden, VisibilityType.Visible)}}","type":"text","disableUpdates":false}},{"type":"shape","id":"92657a5a-4f71-4b29-978f-4bf681201460","elementConfiguration":{"binding":"{{Form.Dato_Manuel}}","visibility":"","type":"text","disableUpdates":false}},{"type":"shape","id":"71d82625-c63f-4c18-92dc-a03fbc165003","elementConfiguration":{"binding":"{{UserProfile.CenterFreeText}}","visibility":"{{IfElse(Equals(UserProfile.Centers.Center, \"\"), VisibilityType.Visible, VisibilityType.Hidden)}}","type":"text","disableUpdates":false}},{"type":"shape","id":"d1ba98c9-5a3c-46f2-ac0a-8908abf2c89c","elementConfiguration":{"binding":"{{UserProfile.Centers.Center}}","visibility":"{{IfElse(Equals(UserProfile.Centers.Center, \"\"), VisibilityType.Hidden, VisibilityType.Visible)}}","type":"text","disableUpdates":false}}],"transformationConfigurations":[{"colorTheme":"{{UserProfile.Office.ThemecolorRef.ColorTheme}}","disableUpdates":false,"originalColorThemeXml":"<a:clrScheme name=\"Region Hovedstaden Darkblue\" xmlns:a=\"http://schemas.openxmlformats.org/drawingml/2006/main\"><a:dk1><a:srgbClr val=\"333333\" /></a:dk1><a:lt1><a:srgbClr val=\"FFFFFF\" /></a:lt1><a:dk2><a:srgbClr val=\"575757\" /></a:dk2><a:lt2><a:srgbClr val=\"CCD4DD\" /></a:lt2><a:accent1><a:srgbClr val=\"99A8BB\" /></a:accent1><a:accent2><a:srgbClr val=\"333333\" /></a:accent2><a:accent3><a:srgbClr val=\"4D6787\" /></a:accent3><a:accent4><a:srgbClr val=\"666666\" /></a:accent4><a:accent5><a:srgbClr val=\"193C65\" /></a:accent5><a:accent6><a:srgbClr val=\"999999\" /></a:accent6><a:hlink><a:srgbClr val=\"193C65\" /></a:hlink><a:folHlink><a:srgbClr val=\"808080\" /></a:folHlink></a:clrScheme>","type":"colorTheme"}],"templateName":"Standard_v2","templateDescription":"","enableDocumentContentUpdater":true,"version":"2.0"}]]></TemplafyTemplateConfiguration>
</file>

<file path=customXml/item5.xml><?xml version="1.0" encoding="utf-8"?>
<TemplafySlideTemplateConfiguration><![CDATA[{"slideVersion":1,"isValidatorEnabled":false,"isLocked":false,"elementsMetadata":[{"type":"shape","elementConfiguration":{"inheritDimensions":"{{InheritDimensions.InheritNone}}","width":"1.91 cm","height":"1.91 cm","image":"{{UserProfile.Office.LogoRef.LogoHRef.Image}}","visibility":"","type":"image","disableUpdates":false}},{"type":"shape","elementConfiguration":{"inheritDimensions":"{{InheritDimensions.InheritNone}}","width":"3.68 cm","height":"1.17 cm","image":"{{UserProfile.Ekstralogo.ExtraLogoPPRef.Image}}","visibility":"","type":"image","disableUpdates":false}},{"type":"shape","elementConfiguration":{"inheritDimensions":"{{InheritDimensions.InheritNone}}","width":"6.05 cm","height":"1.9 cm","image":"{{UserProfile.Ekstralogo.ExtraLogoSix_PPRef.Image}}","visibility":"","type":"image","disableUpdates":false}},{"type":"shape","elementConfiguration":{"binding":"{{UserProfile.Office.Virksomhed}}","visibility":"{{IfElse(Equals(UserProfile.Office.Virksomhed, \"\"), VisibilityType.Hidden, VisibilityType.Visible)}}","type":"text","disableUpdates":false}},{"type":"shape","elementConfiguration":{"binding":"{{Form.PresentationTitle}}","visibility":"","type":"text","disableUpdates":false}},{"type":"shape","elementConfiguration":{"binding":"{{StringJoin(\" \", UserProfile.Fornavn,UserProfile.Efternavn)}}","visibility":"{{IfElse(Not(Equals(Form.Dato_Manuel, \"\")), VisibilityType.Hidden, VisibilityType.Visible)}}","type":"text","disableUpdates":false}},{"type":"shape","elementConfiguration":{"binding":"{{Form.Dato_Manuel}}","visibility":"","type":"text","disableUpdates":false}},{"type":"shape","elementConfiguration":{"binding":"{{UserProfile.CenterFreeText}}","visibility":"{{IfElse(Equals(UserProfile.Centers.Center, \"\"), VisibilityType.Visible, VisibilityType.Hidden)}}","type":"text","disableUpdates":false}},{"type":"shape","elementConfiguration":{"binding":"{{UserProfile.Centers.Center}}","visibility":"{{IfElse(Equals(UserProfile.Centers.Center, \"\"), VisibilityType.Hidden, VisibilityType.Visible)}}","type":"text","disableUpdates":false}}],"slideId":"1073106272661274625","enableDocumentContentUpdater":false,"version":"2.0"}]]></TemplafySlideTemplateConfiguration>
</file>

<file path=customXml/item6.xml><?xml version="1.0" encoding="utf-8"?>
<TemplafyFormConfiguration><![CDATA[{"formFields":[{"required":false,"placeholder":"Præsentationens titel/beskrivelse (venstre sidefod)","lines":0,"helpTexts":{"prefix":"","postfix":""},"spacing":{},"shareValue":false,"type":"textBox","name":"PresentationTitle","label":"Titel/beskrivelse"},{"required":false,"placeholder":"","lines":1,"helpTexts":{"prefix":"Indsæt ønsket dato (fjerner brugernavnet)"},"spacing":{},"shareValue":false,"type":"textBox","name":"Dato_Manuel","label":"Dato"}],"formDataEntries":[{"name":"PresentationTitle","value":"bYbka6NvHuzPlIv+8JFqsQ=="},{"name":"Dato_Manuel","value":"bYbka6NvHuzPlIv+8JFqsQ=="}]}]]></TemplafyFormConfiguration>
</file>

<file path=customXml/itemProps1.xml><?xml version="1.0" encoding="utf-8"?>
<ds:datastoreItem xmlns:ds="http://schemas.openxmlformats.org/officeDocument/2006/customXml" ds:itemID="{BA57392B-4E55-470C-9BFB-76A4EFF620E7}">
  <ds:schemaRefs/>
</ds:datastoreItem>
</file>

<file path=customXml/itemProps2.xml><?xml version="1.0" encoding="utf-8"?>
<ds:datastoreItem xmlns:ds="http://schemas.openxmlformats.org/officeDocument/2006/customXml" ds:itemID="{71B1CA69-6F30-4A1D-8099-FC0E60F4C801}">
  <ds:schemaRefs/>
</ds:datastoreItem>
</file>

<file path=customXml/itemProps3.xml><?xml version="1.0" encoding="utf-8"?>
<ds:datastoreItem xmlns:ds="http://schemas.openxmlformats.org/officeDocument/2006/customXml" ds:itemID="{D3BBDB66-E0BA-4922-A72A-D92E49D2F91A}">
  <ds:schemaRefs/>
</ds:datastoreItem>
</file>

<file path=customXml/itemProps4.xml><?xml version="1.0" encoding="utf-8"?>
<ds:datastoreItem xmlns:ds="http://schemas.openxmlformats.org/officeDocument/2006/customXml" ds:itemID="{978984FF-6C25-4FD4-85EA-2F9586C8CA61}">
  <ds:schemaRefs/>
</ds:datastoreItem>
</file>

<file path=customXml/itemProps5.xml><?xml version="1.0" encoding="utf-8"?>
<ds:datastoreItem xmlns:ds="http://schemas.openxmlformats.org/officeDocument/2006/customXml" ds:itemID="{D0F44FCD-1ED5-46D8-98E6-453A5D8A7E11}">
  <ds:schemaRefs/>
</ds:datastoreItem>
</file>

<file path=customXml/itemProps6.xml><?xml version="1.0" encoding="utf-8"?>
<ds:datastoreItem xmlns:ds="http://schemas.openxmlformats.org/officeDocument/2006/customXml" ds:itemID="{B0D2E709-FA3C-4E2D-A1F5-DD257C406372}">
  <ds:schemaRefs/>
</ds:datastoreItem>
</file>

<file path=docProps/app.xml><?xml version="1.0" encoding="utf-8"?>
<Properties xmlns="http://schemas.openxmlformats.org/officeDocument/2006/extended-properties" xmlns:vt="http://schemas.openxmlformats.org/officeDocument/2006/docPropsVTypes">
  <Template/>
  <TotalTime>0</TotalTime>
  <Words>1178</Words>
  <Application>Microsoft Office PowerPoint</Application>
  <PresentationFormat>Widescreen</PresentationFormat>
  <Paragraphs>103</Paragraphs>
  <Slides>13</Slides>
  <Notes>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13</vt:i4>
      </vt:variant>
    </vt:vector>
  </HeadingPairs>
  <TitlesOfParts>
    <vt:vector size="17" baseType="lpstr">
      <vt:lpstr>Arial</vt:lpstr>
      <vt:lpstr>Calibri</vt:lpstr>
      <vt:lpstr>TimesNewRomanPS-ItalicMT</vt:lpstr>
      <vt:lpstr>RegionH PowerPoint-skabelon 2024 (lys)</vt:lpstr>
      <vt:lpstr>Hazing af nyankomne i sygeplejen   Onsdag den 22.10.2025 kl. 12.30-14.30 Anette Kaagaard Kristensen, Sygeplejespecialist, Ph.d.</vt:lpstr>
      <vt:lpstr>Arbejdsplads hazing definers som…</vt:lpstr>
      <vt:lpstr>Hvordan adskiller arbejdsplads hazing sig fra mobning </vt:lpstr>
      <vt:lpstr>Voksen skæld ud </vt:lpstr>
      <vt:lpstr>Opgaverelateret hazing –  Eksempel på overdreven kritik</vt:lpstr>
      <vt:lpstr>Eksempel på Segregations Hazing  </vt:lpstr>
      <vt:lpstr>   Pause 15 minutter</vt:lpstr>
      <vt:lpstr>Forskellige former for arbejdsplads hazing</vt:lpstr>
      <vt:lpstr>Solidaritet (øge liking)    Commitment (tillid og loyalitet)    Dominans (Status quo)   Reproduktion (internalisering) </vt:lpstr>
      <vt:lpstr>Normer for hazing i sygeplejen </vt:lpstr>
      <vt:lpstr>Konsekvenser </vt:lpstr>
      <vt:lpstr>Diskussion i mindre grupper </vt:lpstr>
      <vt:lpstr>PowerPoint-præsentation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2025-02-17T12:08:00Z</dcterms:created>
  <dcterms:modified xsi:type="dcterms:W3CDTF">2025-10-09T16:38:20Z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2024-12-16T21:40:12</vt:lpwstr>
  </property>
  <property fmtid="{D5CDD505-2E9C-101B-9397-08002B2CF9AE}" pid="3" name="TemplafyTenantId">
    <vt:lpwstr>regionh</vt:lpwstr>
  </property>
  <property fmtid="{D5CDD505-2E9C-101B-9397-08002B2CF9AE}" pid="4" name="TemplafyTemplateId">
    <vt:lpwstr>1073106263693590572</vt:lpwstr>
  </property>
  <property fmtid="{D5CDD505-2E9C-101B-9397-08002B2CF9AE}" pid="5" name="TemplafyUserProfileId">
    <vt:lpwstr>981402183971373484</vt:lpwstr>
  </property>
  <property fmtid="{D5CDD505-2E9C-101B-9397-08002B2CF9AE}" pid="6" name="TemplafyLanguageCode">
    <vt:lpwstr>da-DK</vt:lpwstr>
  </property>
  <property fmtid="{D5CDD505-2E9C-101B-9397-08002B2CF9AE}" pid="7" name="TemplafyFromBlank">
    <vt:bool>true</vt:bool>
  </property>
</Properties>
</file>