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9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D02782-3FA5-4BE2-9E26-9D56EB83FDD9}" type="doc">
      <dgm:prSet loTypeId="urn:microsoft.com/office/officeart/2005/8/layout/arrow2" loCatId="process" qsTypeId="urn:microsoft.com/office/officeart/2005/8/quickstyle/simple1" qsCatId="simple" csTypeId="urn:microsoft.com/office/officeart/2005/8/colors/accent2_2" csCatId="accent2" phldr="1"/>
      <dgm:spPr/>
    </dgm:pt>
    <dgm:pt modelId="{62960990-0AB1-4766-9EAF-F3917604D471}">
      <dgm:prSet phldrT="[Tekst]"/>
      <dgm:spPr/>
      <dgm:t>
        <a:bodyPr spcFirstLastPara="0" vert="horz" wrap="square" lIns="103223" tIns="0" rIns="0" bIns="0" numCol="1" spcCol="1270" anchor="t" anchorCtr="0"/>
        <a:lstStyle/>
        <a:p>
          <a:pPr marL="0" lvl="0" indent="0" defTabSz="622300">
            <a:spcBef>
              <a:spcPct val="0"/>
            </a:spcBef>
            <a:spcAft>
              <a:spcPct val="35000"/>
            </a:spcAft>
            <a:buNone/>
          </a:pPr>
          <a:r>
            <a:rPr lang="da-DK" b="1" kern="1200">
              <a:latin typeface="Calibri" panose="020F0502020204030204"/>
              <a:ea typeface="+mn-ea"/>
              <a:cs typeface="+mn-cs"/>
            </a:rPr>
            <a:t>Uddannelsesstart</a:t>
          </a:r>
        </a:p>
      </dgm:t>
    </dgm:pt>
    <dgm:pt modelId="{8169444E-E8EF-4B4F-B740-C0BAF4282C6D}" type="parTrans" cxnId="{0EB22C03-B6CB-46ED-A96B-BFFFBFECDAD8}">
      <dgm:prSet/>
      <dgm:spPr/>
      <dgm:t>
        <a:bodyPr/>
        <a:lstStyle/>
        <a:p>
          <a:endParaRPr lang="da-DK"/>
        </a:p>
      </dgm:t>
    </dgm:pt>
    <dgm:pt modelId="{A9F69FBF-95B8-4CCB-A817-17977AAE7C82}" type="sibTrans" cxnId="{0EB22C03-B6CB-46ED-A96B-BFFFBFECDAD8}">
      <dgm:prSet/>
      <dgm:spPr/>
      <dgm:t>
        <a:bodyPr/>
        <a:lstStyle/>
        <a:p>
          <a:endParaRPr lang="da-DK"/>
        </a:p>
      </dgm:t>
    </dgm:pt>
    <dgm:pt modelId="{19541A7C-9FE8-4151-ACE6-7DDDFC8B1CE5}">
      <dgm:prSet phldrT="[Tekst]"/>
      <dgm:spPr/>
      <dgm:t>
        <a:bodyPr spcFirstLastPara="0" vert="horz" wrap="square" lIns="103223" tIns="0" rIns="0" bIns="0" numCol="1" spcCol="1270" anchor="t" anchorCtr="0"/>
        <a:lstStyle/>
        <a:p>
          <a:pPr marL="0" lvl="0" indent="0" defTabSz="622300">
            <a:spcBef>
              <a:spcPct val="0"/>
            </a:spcBef>
            <a:spcAft>
              <a:spcPct val="35000"/>
            </a:spcAft>
            <a:buNone/>
          </a:pPr>
          <a:r>
            <a:rPr lang="da-DK" b="1" kern="1200">
              <a:latin typeface="Calibri" panose="020F0502020204030204"/>
              <a:ea typeface="+mn-ea"/>
              <a:cs typeface="+mn-cs"/>
            </a:rPr>
            <a:t>Under uddannelsen</a:t>
          </a:r>
        </a:p>
      </dgm:t>
    </dgm:pt>
    <dgm:pt modelId="{3CEAAF16-219B-42E5-8E96-7E80C9A5D351}" type="parTrans" cxnId="{B9FF3035-50E7-4205-A606-1E2F83E9110F}">
      <dgm:prSet/>
      <dgm:spPr/>
      <dgm:t>
        <a:bodyPr/>
        <a:lstStyle/>
        <a:p>
          <a:endParaRPr lang="da-DK"/>
        </a:p>
      </dgm:t>
    </dgm:pt>
    <dgm:pt modelId="{42FC0193-7E10-4786-B9FD-AEE8DA18418B}" type="sibTrans" cxnId="{B9FF3035-50E7-4205-A606-1E2F83E9110F}">
      <dgm:prSet/>
      <dgm:spPr/>
      <dgm:t>
        <a:bodyPr/>
        <a:lstStyle/>
        <a:p>
          <a:endParaRPr lang="da-DK"/>
        </a:p>
      </dgm:t>
    </dgm:pt>
    <dgm:pt modelId="{2E5C2B9E-FCB2-4A9D-8A60-276EE2BF039D}">
      <dgm:prSet phldrT="[Tekst]"/>
      <dgm:spPr/>
      <dgm:t>
        <a:bodyPr spcFirstLastPara="0" vert="horz" wrap="square" lIns="103223" tIns="0" rIns="0" bIns="0" numCol="1" spcCol="1270" anchor="t" anchorCtr="0"/>
        <a:lstStyle/>
        <a:p>
          <a:pPr marL="0" lvl="0" indent="0" defTabSz="622300">
            <a:spcBef>
              <a:spcPct val="0"/>
            </a:spcBef>
            <a:spcAft>
              <a:spcPct val="35000"/>
            </a:spcAft>
            <a:buNone/>
          </a:pPr>
          <a:r>
            <a:rPr lang="da-DK" b="1" kern="1200">
              <a:latin typeface="Calibri" panose="020F0502020204030204"/>
              <a:ea typeface="+mn-ea"/>
              <a:cs typeface="+mn-cs"/>
            </a:rPr>
            <a:t>Slutningen af uddannelsen</a:t>
          </a:r>
        </a:p>
      </dgm:t>
    </dgm:pt>
    <dgm:pt modelId="{88B04383-6B00-4BD7-98B1-EB60AEC45E32}" type="parTrans" cxnId="{F2B38C9B-44DD-459B-9597-78E021A32426}">
      <dgm:prSet/>
      <dgm:spPr/>
      <dgm:t>
        <a:bodyPr/>
        <a:lstStyle/>
        <a:p>
          <a:endParaRPr lang="da-DK"/>
        </a:p>
      </dgm:t>
    </dgm:pt>
    <dgm:pt modelId="{88689A64-0A07-4AAE-817B-D4FA29D7A78D}" type="sibTrans" cxnId="{F2B38C9B-44DD-459B-9597-78E021A32426}">
      <dgm:prSet/>
      <dgm:spPr/>
      <dgm:t>
        <a:bodyPr/>
        <a:lstStyle/>
        <a:p>
          <a:endParaRPr lang="da-DK"/>
        </a:p>
      </dgm:t>
    </dgm:pt>
    <dgm:pt modelId="{694C9DE2-E69F-45EA-BBC0-DC920E82DA9A}">
      <dgm:prSet phldrT="[Tekst]"/>
      <dgm:spPr/>
      <dgm:t>
        <a:bodyPr spcFirstLastPara="0" vert="horz" wrap="square" lIns="103223" tIns="0" rIns="0" bIns="0" numCol="1" spcCol="1270" anchor="t" anchorCtr="0"/>
        <a:lstStyle/>
        <a:p>
          <a:r>
            <a:rPr lang="da-DK" b="1" kern="1200"/>
            <a:t>I </a:t>
          </a:r>
          <a:r>
            <a:rPr lang="da-DK" b="1" kern="1200">
              <a:latin typeface="Calibri" panose="020F0502020204030204"/>
              <a:ea typeface="+mn-ea"/>
              <a:cs typeface="+mn-cs"/>
            </a:rPr>
            <a:t>job</a:t>
          </a:r>
        </a:p>
      </dgm:t>
    </dgm:pt>
    <dgm:pt modelId="{95BCEBFF-155B-48AA-B9B3-7DC6C62C4E4C}" type="parTrans" cxnId="{C173B2AD-D116-4B5B-AFCB-CDF847918648}">
      <dgm:prSet/>
      <dgm:spPr/>
      <dgm:t>
        <a:bodyPr/>
        <a:lstStyle/>
        <a:p>
          <a:endParaRPr lang="da-DK"/>
        </a:p>
      </dgm:t>
    </dgm:pt>
    <dgm:pt modelId="{E1415196-48D8-40F8-95F5-D412E5C2A65F}" type="sibTrans" cxnId="{C173B2AD-D116-4B5B-AFCB-CDF847918648}">
      <dgm:prSet/>
      <dgm:spPr/>
      <dgm:t>
        <a:bodyPr/>
        <a:lstStyle/>
        <a:p>
          <a:endParaRPr lang="da-DK"/>
        </a:p>
      </dgm:t>
    </dgm:pt>
    <dgm:pt modelId="{FC8789B0-5AB1-467D-ADE8-78C16D5994EC}" type="pres">
      <dgm:prSet presAssocID="{0ED02782-3FA5-4BE2-9E26-9D56EB83FDD9}" presName="arrowDiagram" presStyleCnt="0">
        <dgm:presLayoutVars>
          <dgm:chMax val="5"/>
          <dgm:dir/>
          <dgm:resizeHandles val="exact"/>
        </dgm:presLayoutVars>
      </dgm:prSet>
      <dgm:spPr/>
    </dgm:pt>
    <dgm:pt modelId="{4BF8A424-D87F-46DE-AC85-FDF81E1EA3E2}" type="pres">
      <dgm:prSet presAssocID="{0ED02782-3FA5-4BE2-9E26-9D56EB83FDD9}" presName="arrow" presStyleLbl="bgShp" presStyleIdx="0" presStyleCnt="1"/>
      <dgm:spPr/>
    </dgm:pt>
    <dgm:pt modelId="{6B92BB71-5878-4E87-AE6D-BCA8119BA225}" type="pres">
      <dgm:prSet presAssocID="{0ED02782-3FA5-4BE2-9E26-9D56EB83FDD9}" presName="arrowDiagram4" presStyleCnt="0"/>
      <dgm:spPr/>
    </dgm:pt>
    <dgm:pt modelId="{CDAF1A73-E22D-4132-A830-5FD484C9ADAD}" type="pres">
      <dgm:prSet presAssocID="{62960990-0AB1-4766-9EAF-F3917604D471}" presName="bullet4a" presStyleLbl="node1" presStyleIdx="0" presStyleCnt="4"/>
      <dgm:spPr/>
    </dgm:pt>
    <dgm:pt modelId="{35351B6A-BBE7-4D7F-997B-159F6A493A51}" type="pres">
      <dgm:prSet presAssocID="{62960990-0AB1-4766-9EAF-F3917604D471}" presName="textBox4a" presStyleLbl="revTx" presStyleIdx="0" presStyleCnt="4">
        <dgm:presLayoutVars>
          <dgm:bulletEnabled val="1"/>
        </dgm:presLayoutVars>
      </dgm:prSet>
      <dgm:spPr/>
    </dgm:pt>
    <dgm:pt modelId="{AA3FFD7A-A2D6-4182-AAFD-E68E0CD9BE21}" type="pres">
      <dgm:prSet presAssocID="{19541A7C-9FE8-4151-ACE6-7DDDFC8B1CE5}" presName="bullet4b" presStyleLbl="node1" presStyleIdx="1" presStyleCnt="4"/>
      <dgm:spPr/>
    </dgm:pt>
    <dgm:pt modelId="{EAFF0FFB-A68A-4F26-B0F5-C30DB1DADE02}" type="pres">
      <dgm:prSet presAssocID="{19541A7C-9FE8-4151-ACE6-7DDDFC8B1CE5}" presName="textBox4b" presStyleLbl="revTx" presStyleIdx="1" presStyleCnt="4">
        <dgm:presLayoutVars>
          <dgm:bulletEnabled val="1"/>
        </dgm:presLayoutVars>
      </dgm:prSet>
      <dgm:spPr/>
    </dgm:pt>
    <dgm:pt modelId="{41FDA8FD-74F5-4AD4-B56C-73CDDDF5C84A}" type="pres">
      <dgm:prSet presAssocID="{2E5C2B9E-FCB2-4A9D-8A60-276EE2BF039D}" presName="bullet4c" presStyleLbl="node1" presStyleIdx="2" presStyleCnt="4"/>
      <dgm:spPr/>
    </dgm:pt>
    <dgm:pt modelId="{01965245-41FA-456A-B09A-4C811AF0A79F}" type="pres">
      <dgm:prSet presAssocID="{2E5C2B9E-FCB2-4A9D-8A60-276EE2BF039D}" presName="textBox4c" presStyleLbl="revTx" presStyleIdx="2" presStyleCnt="4">
        <dgm:presLayoutVars>
          <dgm:bulletEnabled val="1"/>
        </dgm:presLayoutVars>
      </dgm:prSet>
      <dgm:spPr/>
    </dgm:pt>
    <dgm:pt modelId="{3A1A7307-EAB3-48FB-B37C-9F6D9D745796}" type="pres">
      <dgm:prSet presAssocID="{694C9DE2-E69F-45EA-BBC0-DC920E82DA9A}" presName="bullet4d" presStyleLbl="node1" presStyleIdx="3" presStyleCnt="4"/>
      <dgm:spPr/>
    </dgm:pt>
    <dgm:pt modelId="{7DAF4BF6-CC37-4F31-B11A-E7115EE580DC}" type="pres">
      <dgm:prSet presAssocID="{694C9DE2-E69F-45EA-BBC0-DC920E82DA9A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0EB22C03-B6CB-46ED-A96B-BFFFBFECDAD8}" srcId="{0ED02782-3FA5-4BE2-9E26-9D56EB83FDD9}" destId="{62960990-0AB1-4766-9EAF-F3917604D471}" srcOrd="0" destOrd="0" parTransId="{8169444E-E8EF-4B4F-B740-C0BAF4282C6D}" sibTransId="{A9F69FBF-95B8-4CCB-A817-17977AAE7C82}"/>
    <dgm:cxn modelId="{03819613-2CF9-4B49-9F68-E4C1D6654645}" type="presOf" srcId="{19541A7C-9FE8-4151-ACE6-7DDDFC8B1CE5}" destId="{EAFF0FFB-A68A-4F26-B0F5-C30DB1DADE02}" srcOrd="0" destOrd="0" presId="urn:microsoft.com/office/officeart/2005/8/layout/arrow2"/>
    <dgm:cxn modelId="{B9FF3035-50E7-4205-A606-1E2F83E9110F}" srcId="{0ED02782-3FA5-4BE2-9E26-9D56EB83FDD9}" destId="{19541A7C-9FE8-4151-ACE6-7DDDFC8B1CE5}" srcOrd="1" destOrd="0" parTransId="{3CEAAF16-219B-42E5-8E96-7E80C9A5D351}" sibTransId="{42FC0193-7E10-4786-B9FD-AEE8DA18418B}"/>
    <dgm:cxn modelId="{DA4C1558-FEEE-44DD-A1A3-BBD0629C56CD}" type="presOf" srcId="{62960990-0AB1-4766-9EAF-F3917604D471}" destId="{35351B6A-BBE7-4D7F-997B-159F6A493A51}" srcOrd="0" destOrd="0" presId="urn:microsoft.com/office/officeart/2005/8/layout/arrow2"/>
    <dgm:cxn modelId="{65C6608B-03AD-467B-A92C-325FBCC8B23B}" type="presOf" srcId="{0ED02782-3FA5-4BE2-9E26-9D56EB83FDD9}" destId="{FC8789B0-5AB1-467D-ADE8-78C16D5994EC}" srcOrd="0" destOrd="0" presId="urn:microsoft.com/office/officeart/2005/8/layout/arrow2"/>
    <dgm:cxn modelId="{F2B38C9B-44DD-459B-9597-78E021A32426}" srcId="{0ED02782-3FA5-4BE2-9E26-9D56EB83FDD9}" destId="{2E5C2B9E-FCB2-4A9D-8A60-276EE2BF039D}" srcOrd="2" destOrd="0" parTransId="{88B04383-6B00-4BD7-98B1-EB60AEC45E32}" sibTransId="{88689A64-0A07-4AAE-817B-D4FA29D7A78D}"/>
    <dgm:cxn modelId="{C173B2AD-D116-4B5B-AFCB-CDF847918648}" srcId="{0ED02782-3FA5-4BE2-9E26-9D56EB83FDD9}" destId="{694C9DE2-E69F-45EA-BBC0-DC920E82DA9A}" srcOrd="3" destOrd="0" parTransId="{95BCEBFF-155B-48AA-B9B3-7DC6C62C4E4C}" sibTransId="{E1415196-48D8-40F8-95F5-D412E5C2A65F}"/>
    <dgm:cxn modelId="{FF7866B8-0BC2-4830-A2B0-1D6B6026ACB6}" type="presOf" srcId="{694C9DE2-E69F-45EA-BBC0-DC920E82DA9A}" destId="{7DAF4BF6-CC37-4F31-B11A-E7115EE580DC}" srcOrd="0" destOrd="0" presId="urn:microsoft.com/office/officeart/2005/8/layout/arrow2"/>
    <dgm:cxn modelId="{537384EE-ED0E-4548-A554-046C8CE8697C}" type="presOf" srcId="{2E5C2B9E-FCB2-4A9D-8A60-276EE2BF039D}" destId="{01965245-41FA-456A-B09A-4C811AF0A79F}" srcOrd="0" destOrd="0" presId="urn:microsoft.com/office/officeart/2005/8/layout/arrow2"/>
    <dgm:cxn modelId="{FD786E68-8AAE-4527-91E9-766BB0A7DD4F}" type="presParOf" srcId="{FC8789B0-5AB1-467D-ADE8-78C16D5994EC}" destId="{4BF8A424-D87F-46DE-AC85-FDF81E1EA3E2}" srcOrd="0" destOrd="0" presId="urn:microsoft.com/office/officeart/2005/8/layout/arrow2"/>
    <dgm:cxn modelId="{70192CF4-48F6-428E-A67B-A6A68BD84158}" type="presParOf" srcId="{FC8789B0-5AB1-467D-ADE8-78C16D5994EC}" destId="{6B92BB71-5878-4E87-AE6D-BCA8119BA225}" srcOrd="1" destOrd="0" presId="urn:microsoft.com/office/officeart/2005/8/layout/arrow2"/>
    <dgm:cxn modelId="{402B4290-27DA-48AE-ABDF-CAF17F15F1D7}" type="presParOf" srcId="{6B92BB71-5878-4E87-AE6D-BCA8119BA225}" destId="{CDAF1A73-E22D-4132-A830-5FD484C9ADAD}" srcOrd="0" destOrd="0" presId="urn:microsoft.com/office/officeart/2005/8/layout/arrow2"/>
    <dgm:cxn modelId="{CC60C7E0-50C5-418C-B349-2EE946E6450D}" type="presParOf" srcId="{6B92BB71-5878-4E87-AE6D-BCA8119BA225}" destId="{35351B6A-BBE7-4D7F-997B-159F6A493A51}" srcOrd="1" destOrd="0" presId="urn:microsoft.com/office/officeart/2005/8/layout/arrow2"/>
    <dgm:cxn modelId="{56ABEF37-6598-4FFA-B68C-AFF06A5E40C5}" type="presParOf" srcId="{6B92BB71-5878-4E87-AE6D-BCA8119BA225}" destId="{AA3FFD7A-A2D6-4182-AAFD-E68E0CD9BE21}" srcOrd="2" destOrd="0" presId="urn:microsoft.com/office/officeart/2005/8/layout/arrow2"/>
    <dgm:cxn modelId="{047C24A8-EE50-41D7-AD0A-3881B19057B0}" type="presParOf" srcId="{6B92BB71-5878-4E87-AE6D-BCA8119BA225}" destId="{EAFF0FFB-A68A-4F26-B0F5-C30DB1DADE02}" srcOrd="3" destOrd="0" presId="urn:microsoft.com/office/officeart/2005/8/layout/arrow2"/>
    <dgm:cxn modelId="{E35E486B-2B2A-4917-8142-D79B092A77C1}" type="presParOf" srcId="{6B92BB71-5878-4E87-AE6D-BCA8119BA225}" destId="{41FDA8FD-74F5-4AD4-B56C-73CDDDF5C84A}" srcOrd="4" destOrd="0" presId="urn:microsoft.com/office/officeart/2005/8/layout/arrow2"/>
    <dgm:cxn modelId="{622E8E16-C727-4568-BBC7-A44DB7DDC0FE}" type="presParOf" srcId="{6B92BB71-5878-4E87-AE6D-BCA8119BA225}" destId="{01965245-41FA-456A-B09A-4C811AF0A79F}" srcOrd="5" destOrd="0" presId="urn:microsoft.com/office/officeart/2005/8/layout/arrow2"/>
    <dgm:cxn modelId="{EA50F8DD-C00D-4BFB-AD10-168CA252F0E6}" type="presParOf" srcId="{6B92BB71-5878-4E87-AE6D-BCA8119BA225}" destId="{3A1A7307-EAB3-48FB-B37C-9F6D9D745796}" srcOrd="6" destOrd="0" presId="urn:microsoft.com/office/officeart/2005/8/layout/arrow2"/>
    <dgm:cxn modelId="{1E6FFA6E-3091-430E-9F13-38F4F2E767EF}" type="presParOf" srcId="{6B92BB71-5878-4E87-AE6D-BCA8119BA225}" destId="{7DAF4BF6-CC37-4F31-B11A-E7115EE580D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D3E7A9-338A-4908-B892-B58424B09D6D}" type="doc">
      <dgm:prSet loTypeId="urn:microsoft.com/office/officeart/2005/8/layout/process3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da-DK"/>
        </a:p>
      </dgm:t>
    </dgm:pt>
    <dgm:pt modelId="{6E73D855-EB35-4FD8-AD74-573804D5AB1A}">
      <dgm:prSet phldrT="[Tekst]" custT="1"/>
      <dgm:spPr/>
      <dgm:t>
        <a:bodyPr spcFirstLastPara="0" vert="horz" wrap="square" lIns="85344" tIns="85344" rIns="85344" bIns="45720" numCol="1" spcCol="1270" anchor="t" anchorCtr="0"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>
              <a:latin typeface="Calibri" panose="020F0502020204030204"/>
              <a:ea typeface="+mn-ea"/>
              <a:cs typeface="+mn-cs"/>
            </a:rPr>
            <a:t>Uddannelsesstart</a:t>
          </a:r>
          <a:endParaRPr lang="da-DK" sz="1200" b="1" kern="1200" dirty="0">
            <a:latin typeface="Calibri" panose="020F0502020204030204"/>
            <a:ea typeface="+mn-ea"/>
            <a:cs typeface="+mn-cs"/>
          </a:endParaRPr>
        </a:p>
      </dgm:t>
    </dgm:pt>
    <dgm:pt modelId="{0C9ECC65-E87A-4B49-82E7-1901B68EFE36}" type="parTrans" cxnId="{657B01B5-92D9-4B5E-B923-0F9B545FECD9}">
      <dgm:prSet/>
      <dgm:spPr/>
      <dgm:t>
        <a:bodyPr/>
        <a:lstStyle/>
        <a:p>
          <a:endParaRPr lang="da-DK" sz="1200"/>
        </a:p>
      </dgm:t>
    </dgm:pt>
    <dgm:pt modelId="{B8217E85-7625-4646-A7C8-BCD3D0E36668}" type="sibTrans" cxnId="{657B01B5-92D9-4B5E-B923-0F9B545FECD9}">
      <dgm:prSet custT="1"/>
      <dgm:spPr/>
      <dgm:t>
        <a:bodyPr/>
        <a:lstStyle/>
        <a:p>
          <a:endParaRPr lang="da-DK" sz="1200"/>
        </a:p>
      </dgm:t>
    </dgm:pt>
    <dgm:pt modelId="{7F292309-E57B-483A-A701-70B098689E3B}">
      <dgm:prSet phldrT="[Tekst]" custT="1"/>
      <dgm:spPr/>
      <dgm:t>
        <a:bodyPr/>
        <a:lstStyle/>
        <a:p>
          <a:r>
            <a:rPr lang="da-DK" sz="1000" dirty="0"/>
            <a:t>Introduktion til ”Bornholmerpakken” med tilbud om aktiviteter, studierabatter, studievejledning og studiegruppe</a:t>
          </a:r>
        </a:p>
      </dgm:t>
    </dgm:pt>
    <dgm:pt modelId="{81A4FFDF-CDB4-4287-974A-96B87EC16079}" type="parTrans" cxnId="{7739138C-4B89-4DCF-875B-EDC1090710EA}">
      <dgm:prSet/>
      <dgm:spPr/>
      <dgm:t>
        <a:bodyPr/>
        <a:lstStyle/>
        <a:p>
          <a:endParaRPr lang="da-DK" sz="1200"/>
        </a:p>
      </dgm:t>
    </dgm:pt>
    <dgm:pt modelId="{7A364661-D797-42D9-BAE8-C3B890F207F1}" type="sibTrans" cxnId="{7739138C-4B89-4DCF-875B-EDC1090710EA}">
      <dgm:prSet/>
      <dgm:spPr/>
      <dgm:t>
        <a:bodyPr/>
        <a:lstStyle/>
        <a:p>
          <a:endParaRPr lang="da-DK" sz="1200"/>
        </a:p>
      </dgm:t>
    </dgm:pt>
    <dgm:pt modelId="{620381A1-FE40-4E04-9497-1F495BFAE4B2}">
      <dgm:prSet phldrT="[Tekst]" custT="1"/>
      <dgm:spPr/>
      <dgm:t>
        <a:bodyPr spcFirstLastPara="0" vert="horz" wrap="square" lIns="85344" tIns="85344" rIns="85344" bIns="45720" numCol="1" spcCol="1270" anchor="t" anchorCtr="0"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>
              <a:latin typeface="Calibri" panose="020F0502020204030204"/>
              <a:ea typeface="+mn-ea"/>
              <a:cs typeface="+mn-cs"/>
            </a:rPr>
            <a:t>Under uddannelse</a:t>
          </a:r>
          <a:endParaRPr lang="da-DK" sz="1200" b="1" kern="1200" dirty="0">
            <a:latin typeface="Calibri" panose="020F0502020204030204"/>
            <a:ea typeface="+mn-ea"/>
            <a:cs typeface="+mn-cs"/>
          </a:endParaRPr>
        </a:p>
      </dgm:t>
    </dgm:pt>
    <dgm:pt modelId="{3DBAE56A-749A-4409-B4DE-06203789E519}" type="parTrans" cxnId="{444E2F25-2BAD-4C09-A479-58A372DF0922}">
      <dgm:prSet/>
      <dgm:spPr/>
      <dgm:t>
        <a:bodyPr/>
        <a:lstStyle/>
        <a:p>
          <a:endParaRPr lang="da-DK" sz="1200"/>
        </a:p>
      </dgm:t>
    </dgm:pt>
    <dgm:pt modelId="{C6CA4F90-9117-406A-B916-17E304C267FA}" type="sibTrans" cxnId="{444E2F25-2BAD-4C09-A479-58A372DF0922}">
      <dgm:prSet custT="1"/>
      <dgm:spPr/>
      <dgm:t>
        <a:bodyPr/>
        <a:lstStyle/>
        <a:p>
          <a:endParaRPr lang="da-DK" sz="1200"/>
        </a:p>
      </dgm:t>
    </dgm:pt>
    <dgm:pt modelId="{CAE4ACD9-EA6E-4E5F-80F4-AC1A28DE325B}">
      <dgm:prSet phldrT="[Tekst]" custT="1"/>
      <dgm:spPr/>
      <dgm:t>
        <a:bodyPr spcFirstLastPara="0" vert="horz" wrap="square" lIns="85344" tIns="85344" rIns="85344" bIns="85344" numCol="1" spcCol="1270" anchor="t" anchorCtr="0"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000" kern="1200" dirty="0">
              <a:latin typeface="Calibri" panose="020F0502020204030204"/>
              <a:ea typeface="+mn-ea"/>
              <a:cs typeface="+mn-cs"/>
            </a:rPr>
            <a:t>Mulighed for ansøge om en  karrierementor, som typisk er en sygeplejerske ansat i en lederstilling på Bornholms Hospital eller BRK</a:t>
          </a:r>
        </a:p>
      </dgm:t>
    </dgm:pt>
    <dgm:pt modelId="{08939ED8-7E82-454B-B9A3-258D6E728C86}" type="parTrans" cxnId="{DEB9F5AD-0316-4BCF-94D6-CAD97365DFC3}">
      <dgm:prSet/>
      <dgm:spPr/>
      <dgm:t>
        <a:bodyPr/>
        <a:lstStyle/>
        <a:p>
          <a:endParaRPr lang="da-DK" sz="1200"/>
        </a:p>
      </dgm:t>
    </dgm:pt>
    <dgm:pt modelId="{3601792B-125C-4C7A-A19F-B1EBB462BE0D}" type="sibTrans" cxnId="{DEB9F5AD-0316-4BCF-94D6-CAD97365DFC3}">
      <dgm:prSet/>
      <dgm:spPr/>
      <dgm:t>
        <a:bodyPr/>
        <a:lstStyle/>
        <a:p>
          <a:endParaRPr lang="da-DK" sz="1200"/>
        </a:p>
      </dgm:t>
    </dgm:pt>
    <dgm:pt modelId="{C85D306E-CE21-4B8B-8FEF-BE19CCDD45E6}">
      <dgm:prSet phldrT="[Tekst]" custT="1"/>
      <dgm:spPr/>
      <dgm:t>
        <a:bodyPr/>
        <a:lstStyle/>
        <a:p>
          <a:r>
            <a:rPr lang="da-DK" sz="1200" b="1" dirty="0"/>
            <a:t>Slutningen af uddannelsen</a:t>
          </a:r>
        </a:p>
      </dgm:t>
    </dgm:pt>
    <dgm:pt modelId="{26EA181C-489B-446A-9FE9-A688E4C08DB7}" type="parTrans" cxnId="{E70F18D1-5792-4709-811B-5A0A38DBB1A3}">
      <dgm:prSet/>
      <dgm:spPr/>
      <dgm:t>
        <a:bodyPr/>
        <a:lstStyle/>
        <a:p>
          <a:endParaRPr lang="da-DK" sz="1200"/>
        </a:p>
      </dgm:t>
    </dgm:pt>
    <dgm:pt modelId="{20A53C5B-39D4-4B9A-AE6B-7CC5BEE9A6EC}" type="sibTrans" cxnId="{E70F18D1-5792-4709-811B-5A0A38DBB1A3}">
      <dgm:prSet/>
      <dgm:spPr/>
      <dgm:t>
        <a:bodyPr/>
        <a:lstStyle/>
        <a:p>
          <a:endParaRPr lang="da-DK" sz="1200"/>
        </a:p>
      </dgm:t>
    </dgm:pt>
    <dgm:pt modelId="{A83BE8BF-C1C8-40E6-AC35-77F8849BF53D}">
      <dgm:prSet phldrT="[Tekst]" custT="1"/>
      <dgm:spPr/>
      <dgm:t>
        <a:bodyPr spcFirstLastPara="0" vert="horz" wrap="square" lIns="85344" tIns="85344" rIns="85344" bIns="85344" numCol="1" spcCol="1270" anchor="t" anchorCtr="0"/>
        <a:lstStyle/>
        <a:p>
          <a:pPr marL="114300" marR="0" lvl="1" indent="-114300" algn="l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"/>
            <a:tabLst/>
            <a:defRPr/>
          </a:pPr>
          <a:r>
            <a:rPr lang="da-DK" sz="1000" kern="1200" dirty="0">
              <a:latin typeface="+mn-lt"/>
              <a:ea typeface="+mn-ea"/>
              <a:cs typeface="+mn-cs"/>
            </a:rPr>
            <a:t>Karrierementor, med fokus på intensiv sparring om karriereveje og jobønsker</a:t>
          </a:r>
          <a:br>
            <a:rPr lang="da-DK" sz="1000" kern="1200" dirty="0">
              <a:latin typeface="+mn-lt"/>
              <a:ea typeface="+mn-ea"/>
              <a:cs typeface="+mn-cs"/>
            </a:rPr>
          </a:br>
          <a:r>
            <a:rPr lang="da-DK" sz="1000" kern="1200" dirty="0" err="1">
              <a:latin typeface="+mn-lt"/>
              <a:ea typeface="+mn-ea"/>
              <a:cs typeface="+mn-cs"/>
            </a:rPr>
            <a:t>Matchmaking</a:t>
          </a:r>
          <a:r>
            <a:rPr lang="da-DK" sz="1000" kern="1200" dirty="0">
              <a:latin typeface="+mn-lt"/>
              <a:ea typeface="+mn-ea"/>
              <a:cs typeface="+mn-cs"/>
            </a:rPr>
            <a:t> assistance – hjælp til at få booket kaffemøder med relevante interessenter  i forhold til kommende ansættelse</a:t>
          </a:r>
          <a:endParaRPr lang="da-DK" sz="1000" kern="1200" dirty="0">
            <a:latin typeface="Calibri" panose="020F0502020204030204"/>
            <a:ea typeface="+mn-ea"/>
            <a:cs typeface="+mn-cs"/>
          </a:endParaRPr>
        </a:p>
      </dgm:t>
    </dgm:pt>
    <dgm:pt modelId="{12218EE2-AB04-4D9B-8F0C-D0F95F0B062C}" type="parTrans" cxnId="{6E419F14-A4F4-42A3-90D7-E3E56BB67689}">
      <dgm:prSet/>
      <dgm:spPr/>
      <dgm:t>
        <a:bodyPr/>
        <a:lstStyle/>
        <a:p>
          <a:endParaRPr lang="da-DK" sz="1200"/>
        </a:p>
      </dgm:t>
    </dgm:pt>
    <dgm:pt modelId="{8AA8C561-340C-4164-A66A-F89C6B0875F0}" type="sibTrans" cxnId="{6E419F14-A4F4-42A3-90D7-E3E56BB67689}">
      <dgm:prSet/>
      <dgm:spPr/>
      <dgm:t>
        <a:bodyPr/>
        <a:lstStyle/>
        <a:p>
          <a:endParaRPr lang="da-DK" sz="1200"/>
        </a:p>
      </dgm:t>
    </dgm:pt>
    <dgm:pt modelId="{437F70A0-AE5A-4832-BE5C-8B76D362B1F7}">
      <dgm:prSet phldrT="[Tekst]" custT="1"/>
      <dgm:spPr/>
      <dgm:t>
        <a:bodyPr spcFirstLastPara="0" vert="horz" wrap="square" lIns="85344" tIns="85344" rIns="85344" bIns="45720" numCol="1" spcCol="1270" anchor="t" anchorCtr="0"/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>
              <a:latin typeface="Calibri" panose="020F0502020204030204"/>
              <a:ea typeface="+mn-ea"/>
              <a:cs typeface="+mn-cs"/>
            </a:rPr>
            <a:t>I job</a:t>
          </a:r>
          <a:endParaRPr lang="da-DK" sz="1200" b="1" kern="1200" dirty="0">
            <a:latin typeface="Calibri" panose="020F0502020204030204"/>
            <a:ea typeface="+mn-ea"/>
            <a:cs typeface="+mn-cs"/>
          </a:endParaRPr>
        </a:p>
      </dgm:t>
    </dgm:pt>
    <dgm:pt modelId="{FC3B7895-152F-4EF5-A129-8975A26A5ECE}" type="parTrans" cxnId="{2C0E83A4-DC4E-42BE-BA1E-6CF0FE713A3C}">
      <dgm:prSet/>
      <dgm:spPr/>
      <dgm:t>
        <a:bodyPr/>
        <a:lstStyle/>
        <a:p>
          <a:endParaRPr lang="da-DK"/>
        </a:p>
      </dgm:t>
    </dgm:pt>
    <dgm:pt modelId="{8E3BEB98-2123-480D-A79E-A040ACA5A5B2}" type="sibTrans" cxnId="{2C0E83A4-DC4E-42BE-BA1E-6CF0FE713A3C}">
      <dgm:prSet/>
      <dgm:spPr/>
      <dgm:t>
        <a:bodyPr/>
        <a:lstStyle/>
        <a:p>
          <a:endParaRPr lang="da-DK"/>
        </a:p>
      </dgm:t>
    </dgm:pt>
    <dgm:pt modelId="{D42239A4-E4D2-4E06-9CF8-6462F53B54D1}">
      <dgm:prSet phldrT="[Tekst]" custT="1"/>
      <dgm:spPr/>
      <dgm:t>
        <a:bodyPr spcFirstLastPara="0" vert="horz" wrap="square" lIns="85344" tIns="85344" rIns="85344" bIns="85344" numCol="1" spcCol="1270" anchor="t" anchorCtr="0"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000" kern="1200">
              <a:latin typeface="Calibri" panose="020F0502020204030204"/>
              <a:ea typeface="+mn-ea"/>
              <a:cs typeface="+mn-cs"/>
            </a:rPr>
            <a:t>Tilbud om at fortsætte med din karrierementor op til 6 måneder efter endt uddannelse</a:t>
          </a:r>
          <a:endParaRPr lang="da-DK" sz="1000" kern="1200" dirty="0">
            <a:latin typeface="Calibri" panose="020F0502020204030204"/>
            <a:ea typeface="+mn-ea"/>
            <a:cs typeface="+mn-cs"/>
          </a:endParaRPr>
        </a:p>
      </dgm:t>
    </dgm:pt>
    <dgm:pt modelId="{463EEF75-D9F2-46B9-AEF9-6CB6566051C7}" type="parTrans" cxnId="{9EDFF402-49C8-44B3-A1EB-B1452DAE44FF}">
      <dgm:prSet/>
      <dgm:spPr/>
      <dgm:t>
        <a:bodyPr/>
        <a:lstStyle/>
        <a:p>
          <a:endParaRPr lang="da-DK"/>
        </a:p>
      </dgm:t>
    </dgm:pt>
    <dgm:pt modelId="{132FC015-BDC2-494C-84CE-3AFD0E45E7F7}" type="sibTrans" cxnId="{9EDFF402-49C8-44B3-A1EB-B1452DAE44FF}">
      <dgm:prSet/>
      <dgm:spPr/>
      <dgm:t>
        <a:bodyPr/>
        <a:lstStyle/>
        <a:p>
          <a:endParaRPr lang="da-DK"/>
        </a:p>
      </dgm:t>
    </dgm:pt>
    <dgm:pt modelId="{7B5BDE0F-D9B3-4CA1-BAA2-02256DB45A2B}">
      <dgm:prSet phldrT="[Tekst]" custT="1"/>
      <dgm:spPr/>
      <dgm:t>
        <a:bodyPr/>
        <a:lstStyle/>
        <a:p>
          <a:endParaRPr lang="da-DK" sz="1000" dirty="0"/>
        </a:p>
      </dgm:t>
    </dgm:pt>
    <dgm:pt modelId="{5111BC8B-00DA-4891-ADB6-010DF9411608}" type="parTrans" cxnId="{882B323C-3FF6-4121-88B5-4A165DAE38EE}">
      <dgm:prSet/>
      <dgm:spPr/>
      <dgm:t>
        <a:bodyPr/>
        <a:lstStyle/>
        <a:p>
          <a:endParaRPr lang="da-DK"/>
        </a:p>
      </dgm:t>
    </dgm:pt>
    <dgm:pt modelId="{397DBF0B-4F52-4408-8133-74B4C51E3892}" type="sibTrans" cxnId="{882B323C-3FF6-4121-88B5-4A165DAE38EE}">
      <dgm:prSet/>
      <dgm:spPr/>
      <dgm:t>
        <a:bodyPr/>
        <a:lstStyle/>
        <a:p>
          <a:endParaRPr lang="da-DK"/>
        </a:p>
      </dgm:t>
    </dgm:pt>
    <dgm:pt modelId="{114DE6E5-54D5-48C9-B43F-9028DAEDF314}">
      <dgm:prSet phldrT="[Tekst]" custT="1"/>
      <dgm:spPr/>
      <dgm:t>
        <a:bodyPr spcFirstLastPara="0" vert="horz" wrap="square" lIns="85344" tIns="85344" rIns="85344" bIns="85344" numCol="1" spcCol="1270" anchor="t" anchorCtr="0"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000" kern="1200">
              <a:latin typeface="Calibri" panose="020F0502020204030204"/>
              <a:ea typeface="+mn-ea"/>
              <a:cs typeface="+mn-cs"/>
            </a:rPr>
            <a:t>Studierelevant arbejde. Vi tilbyder at hjælpe dig med at finde et studiejob som er fagligt relevant</a:t>
          </a:r>
          <a:endParaRPr lang="da-DK" sz="1000" kern="1200" dirty="0">
            <a:latin typeface="Calibri" panose="020F0502020204030204"/>
            <a:ea typeface="+mn-ea"/>
            <a:cs typeface="+mn-cs"/>
          </a:endParaRPr>
        </a:p>
      </dgm:t>
    </dgm:pt>
    <dgm:pt modelId="{693DC7D1-2093-4EF9-8C71-A1247DDD5C1B}" type="parTrans" cxnId="{B023DFAC-C961-4BF5-860D-362BCBBACB8C}">
      <dgm:prSet/>
      <dgm:spPr/>
      <dgm:t>
        <a:bodyPr/>
        <a:lstStyle/>
        <a:p>
          <a:endParaRPr lang="da-DK"/>
        </a:p>
      </dgm:t>
    </dgm:pt>
    <dgm:pt modelId="{7D2018CC-C255-4A74-B51A-5F112595F324}" type="sibTrans" cxnId="{B023DFAC-C961-4BF5-860D-362BCBBACB8C}">
      <dgm:prSet/>
      <dgm:spPr/>
      <dgm:t>
        <a:bodyPr/>
        <a:lstStyle/>
        <a:p>
          <a:endParaRPr lang="da-DK"/>
        </a:p>
      </dgm:t>
    </dgm:pt>
    <dgm:pt modelId="{6974C8E5-44F1-4E43-B674-6FEBFD4292DF}">
      <dgm:prSet phldrT="[Tekst]" custT="1"/>
      <dgm:spPr/>
      <dgm:t>
        <a:bodyPr spcFirstLastPara="0" vert="horz" wrap="square" lIns="85344" tIns="85344" rIns="85344" bIns="85344" numCol="1" spcCol="1270" anchor="t" anchorCtr="0"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53A42053-1483-4255-86E0-FC1EA7BFF096}" type="parTrans" cxnId="{CBFEDEE0-F6B4-4BCF-80AC-0E3D0AAD48F6}">
      <dgm:prSet/>
      <dgm:spPr/>
      <dgm:t>
        <a:bodyPr/>
        <a:lstStyle/>
        <a:p>
          <a:endParaRPr lang="da-DK"/>
        </a:p>
      </dgm:t>
    </dgm:pt>
    <dgm:pt modelId="{4268ABD7-FC56-4E1F-B8E8-68C8EECD44FA}" type="sibTrans" cxnId="{CBFEDEE0-F6B4-4BCF-80AC-0E3D0AAD48F6}">
      <dgm:prSet/>
      <dgm:spPr/>
      <dgm:t>
        <a:bodyPr/>
        <a:lstStyle/>
        <a:p>
          <a:endParaRPr lang="da-DK"/>
        </a:p>
      </dgm:t>
    </dgm:pt>
    <dgm:pt modelId="{8A652805-C26C-484E-BEF8-A95889D131E1}">
      <dgm:prSet phldrT="[Tekst]" custT="1"/>
      <dgm:spPr/>
      <dgm:t>
        <a:bodyPr spcFirstLastPara="0" vert="horz" wrap="square" lIns="85344" tIns="85344" rIns="85344" bIns="85344" numCol="1" spcCol="1270" anchor="t" anchorCtr="0"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000" kern="1200">
              <a:latin typeface="Calibri" panose="020F0502020204030204"/>
              <a:ea typeface="+mn-ea"/>
              <a:cs typeface="+mn-cs"/>
            </a:rPr>
            <a:t>Muligheder for at deltage i forsknings-udviklingsprojekter</a:t>
          </a:r>
          <a:br>
            <a:rPr lang="da-DK" sz="1000" kern="1200">
              <a:latin typeface="Calibri" panose="020F0502020204030204"/>
              <a:ea typeface="+mn-ea"/>
              <a:cs typeface="+mn-cs"/>
            </a:rPr>
          </a:br>
          <a:endParaRPr lang="da-DK" sz="1000" kern="1200" dirty="0">
            <a:latin typeface="Calibri" panose="020F0502020204030204"/>
            <a:ea typeface="+mn-ea"/>
            <a:cs typeface="+mn-cs"/>
          </a:endParaRPr>
        </a:p>
      </dgm:t>
    </dgm:pt>
    <dgm:pt modelId="{782A1A09-1A21-46CA-B5C4-EC55204C0C12}" type="parTrans" cxnId="{EE98147E-DBDD-470D-AB77-48BB38D6D19F}">
      <dgm:prSet/>
      <dgm:spPr/>
      <dgm:t>
        <a:bodyPr/>
        <a:lstStyle/>
        <a:p>
          <a:endParaRPr lang="da-DK"/>
        </a:p>
      </dgm:t>
    </dgm:pt>
    <dgm:pt modelId="{EDBDFF78-97D7-493A-BE52-FB801165F7B3}" type="sibTrans" cxnId="{EE98147E-DBDD-470D-AB77-48BB38D6D19F}">
      <dgm:prSet/>
      <dgm:spPr/>
      <dgm:t>
        <a:bodyPr/>
        <a:lstStyle/>
        <a:p>
          <a:endParaRPr lang="da-DK"/>
        </a:p>
      </dgm:t>
    </dgm:pt>
    <dgm:pt modelId="{F1FB15C7-2BCB-4D85-9EB4-7582EA15EAE3}">
      <dgm:prSet phldrT="[Tekst]" custT="1"/>
      <dgm:spPr/>
      <dgm:t>
        <a:bodyPr spcFirstLastPara="0" vert="horz" wrap="square" lIns="85344" tIns="85344" rIns="85344" bIns="85344" numCol="1" spcCol="1270" anchor="t" anchorCtr="0"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098E9BA3-0F0F-4F1F-B500-E4C43D544B5F}" type="parTrans" cxnId="{FD615F1A-6C99-4312-B1EC-C5EF1E4E224B}">
      <dgm:prSet/>
      <dgm:spPr/>
      <dgm:t>
        <a:bodyPr/>
        <a:lstStyle/>
        <a:p>
          <a:endParaRPr lang="da-DK"/>
        </a:p>
      </dgm:t>
    </dgm:pt>
    <dgm:pt modelId="{D8FDD0A1-8FFD-403A-8DC7-5BBCD615C691}" type="sibTrans" cxnId="{FD615F1A-6C99-4312-B1EC-C5EF1E4E224B}">
      <dgm:prSet/>
      <dgm:spPr/>
      <dgm:t>
        <a:bodyPr/>
        <a:lstStyle/>
        <a:p>
          <a:endParaRPr lang="da-DK"/>
        </a:p>
      </dgm:t>
    </dgm:pt>
    <dgm:pt modelId="{3B2C052F-5EEA-4A55-8E32-22318B8790D7}">
      <dgm:prSet phldrT="[Tekst]" custT="1"/>
      <dgm:spPr/>
      <dgm:t>
        <a:bodyPr spcFirstLastPara="0" vert="horz" wrap="square" lIns="85344" tIns="85344" rIns="85344" bIns="85344" numCol="1" spcCol="1270" anchor="t" anchorCtr="0"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000" kern="1200">
              <a:latin typeface="Calibri" panose="020F0502020204030204"/>
              <a:ea typeface="+mn-ea"/>
              <a:cs typeface="+mn-cs"/>
            </a:rPr>
            <a:t>Tilbud om individuelle studiesamtaler – Toning af din uddannelse </a:t>
          </a:r>
          <a:endParaRPr lang="da-DK" sz="1000" kern="1200" dirty="0">
            <a:latin typeface="Calibri" panose="020F0502020204030204"/>
            <a:ea typeface="+mn-ea"/>
            <a:cs typeface="+mn-cs"/>
          </a:endParaRPr>
        </a:p>
      </dgm:t>
    </dgm:pt>
    <dgm:pt modelId="{7FD6DB54-94E2-433A-8D6E-36B3703A3BC7}" type="parTrans" cxnId="{F0B8237A-6DA8-4393-859B-80667B9EABE0}">
      <dgm:prSet/>
      <dgm:spPr/>
      <dgm:t>
        <a:bodyPr/>
        <a:lstStyle/>
        <a:p>
          <a:endParaRPr lang="da-DK"/>
        </a:p>
      </dgm:t>
    </dgm:pt>
    <dgm:pt modelId="{16BCAAEE-D41A-4E1D-8062-FF13FFEBEEE4}" type="sibTrans" cxnId="{F0B8237A-6DA8-4393-859B-80667B9EABE0}">
      <dgm:prSet/>
      <dgm:spPr/>
      <dgm:t>
        <a:bodyPr/>
        <a:lstStyle/>
        <a:p>
          <a:endParaRPr lang="da-DK"/>
        </a:p>
      </dgm:t>
    </dgm:pt>
    <dgm:pt modelId="{19A94C5C-14FE-409C-888E-A878090E690C}">
      <dgm:prSet phldrT="[Tekst]" custT="1"/>
      <dgm:spPr/>
      <dgm:t>
        <a:bodyPr spcFirstLastPara="0" vert="horz" wrap="square" lIns="85344" tIns="85344" rIns="85344" bIns="85344" numCol="1" spcCol="1270" anchor="t" anchorCtr="0"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da-DK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D8412903-2101-460E-AECC-8BD75BFF0E66}" type="parTrans" cxnId="{483ED6EC-708D-4A46-B3C3-2872152CC9AB}">
      <dgm:prSet/>
      <dgm:spPr/>
      <dgm:t>
        <a:bodyPr/>
        <a:lstStyle/>
        <a:p>
          <a:endParaRPr lang="da-DK"/>
        </a:p>
      </dgm:t>
    </dgm:pt>
    <dgm:pt modelId="{48E22C00-A474-4596-B114-26E2FDE35E36}" type="sibTrans" cxnId="{483ED6EC-708D-4A46-B3C3-2872152CC9AB}">
      <dgm:prSet/>
      <dgm:spPr/>
      <dgm:t>
        <a:bodyPr/>
        <a:lstStyle/>
        <a:p>
          <a:endParaRPr lang="da-DK"/>
        </a:p>
      </dgm:t>
    </dgm:pt>
    <dgm:pt modelId="{01B60F40-191A-4D2E-A5F6-FD6BE7ED17CD}">
      <dgm:prSet phldrT="[Tekst]" custT="1"/>
      <dgm:spPr/>
      <dgm:t>
        <a:bodyPr spcFirstLastPara="0" vert="horz" wrap="square" lIns="85344" tIns="85344" rIns="85344" bIns="85344" numCol="1" spcCol="1270" anchor="t" anchorCtr="0"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000" kern="1200" dirty="0">
              <a:latin typeface="Calibri" panose="020F0502020204030204"/>
              <a:ea typeface="+mn-ea"/>
              <a:cs typeface="+mn-cs"/>
            </a:rPr>
            <a:t>Støtte og sparring i forhold til evt. specialisering – herunder drøftelse om  skræddersyet klinik</a:t>
          </a:r>
        </a:p>
      </dgm:t>
    </dgm:pt>
    <dgm:pt modelId="{6C967173-E854-4D46-9FF6-393E9E24D4F8}" type="parTrans" cxnId="{15FAB0A8-F4E7-45F5-B015-F9E8EA56EC28}">
      <dgm:prSet/>
      <dgm:spPr/>
      <dgm:t>
        <a:bodyPr/>
        <a:lstStyle/>
        <a:p>
          <a:endParaRPr lang="da-DK"/>
        </a:p>
      </dgm:t>
    </dgm:pt>
    <dgm:pt modelId="{F5775F79-DC1D-4AAC-BCC2-B6A6EEE27A10}" type="sibTrans" cxnId="{15FAB0A8-F4E7-45F5-B015-F9E8EA56EC28}">
      <dgm:prSet/>
      <dgm:spPr/>
      <dgm:t>
        <a:bodyPr/>
        <a:lstStyle/>
        <a:p>
          <a:endParaRPr lang="da-DK"/>
        </a:p>
      </dgm:t>
    </dgm:pt>
    <dgm:pt modelId="{6B43CD23-FC54-433A-B1E0-7DD68D58A5D0}">
      <dgm:prSet phldrT="[Tekst]" custT="1"/>
      <dgm:spPr/>
      <dgm:t>
        <a:bodyPr spcFirstLastPara="0" vert="horz" wrap="square" lIns="85344" tIns="85344" rIns="85344" bIns="85344" numCol="1" spcCol="1270" anchor="t" anchorCtr="0"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F38B8579-4907-4920-80C5-2C056BD4089A}" type="parTrans" cxnId="{C472712B-1887-498E-B9AF-489320D470F6}">
      <dgm:prSet/>
      <dgm:spPr/>
      <dgm:t>
        <a:bodyPr/>
        <a:lstStyle/>
        <a:p>
          <a:endParaRPr lang="da-DK"/>
        </a:p>
      </dgm:t>
    </dgm:pt>
    <dgm:pt modelId="{EF32F7FA-4F75-4A23-9EDA-A5ADF758EEEA}" type="sibTrans" cxnId="{C472712B-1887-498E-B9AF-489320D470F6}">
      <dgm:prSet/>
      <dgm:spPr/>
      <dgm:t>
        <a:bodyPr/>
        <a:lstStyle/>
        <a:p>
          <a:endParaRPr lang="da-DK"/>
        </a:p>
      </dgm:t>
    </dgm:pt>
    <dgm:pt modelId="{7E4A1F0E-E171-4EA6-ADF7-C103C35C1EFC}">
      <dgm:prSet phldrT="[Tekst]" custT="1"/>
      <dgm:spPr/>
      <dgm:t>
        <a:bodyPr spcFirstLastPara="0" vert="horz" wrap="square" lIns="85344" tIns="85344" rIns="85344" bIns="85344" numCol="1" spcCol="1270" anchor="t" anchorCtr="0"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000" kern="1200" dirty="0">
              <a:latin typeface="Calibri" panose="020F0502020204030204"/>
              <a:ea typeface="+mn-ea"/>
              <a:cs typeface="+mn-cs"/>
            </a:rPr>
            <a:t>Tilbud om studiesamtaler med fokus på sparring om faglige interesser og karriereforløb </a:t>
          </a:r>
        </a:p>
      </dgm:t>
    </dgm:pt>
    <dgm:pt modelId="{A7BDFB4A-A8FC-49A6-BB74-1D1EA5C5D932}" type="parTrans" cxnId="{54F737D3-2D39-4FF0-B564-3A5455B8E844}">
      <dgm:prSet/>
      <dgm:spPr/>
      <dgm:t>
        <a:bodyPr/>
        <a:lstStyle/>
        <a:p>
          <a:endParaRPr lang="da-DK"/>
        </a:p>
      </dgm:t>
    </dgm:pt>
    <dgm:pt modelId="{70CEABC6-FB82-498A-BE86-D238735132A9}" type="sibTrans" cxnId="{54F737D3-2D39-4FF0-B564-3A5455B8E844}">
      <dgm:prSet/>
      <dgm:spPr/>
      <dgm:t>
        <a:bodyPr/>
        <a:lstStyle/>
        <a:p>
          <a:endParaRPr lang="da-DK"/>
        </a:p>
      </dgm:t>
    </dgm:pt>
    <dgm:pt modelId="{CBE7873A-F742-4E85-84EF-20FBB9719920}">
      <dgm:prSet phldrT="[Tekst]" custT="1"/>
      <dgm:spPr/>
      <dgm:t>
        <a:bodyPr spcFirstLastPara="0" vert="horz" wrap="square" lIns="85344" tIns="85344" rIns="85344" bIns="85344" numCol="1" spcCol="1270" anchor="t" anchorCtr="0"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DA69C1C8-9F41-4080-B09F-F367DE06AEFA}" type="parTrans" cxnId="{C28F7395-C76B-4BEC-ADFC-5D35131FD804}">
      <dgm:prSet/>
      <dgm:spPr/>
      <dgm:t>
        <a:bodyPr/>
        <a:lstStyle/>
        <a:p>
          <a:endParaRPr lang="da-DK"/>
        </a:p>
      </dgm:t>
    </dgm:pt>
    <dgm:pt modelId="{0B3AE088-02AD-421C-AB15-00487BFAA0C6}" type="sibTrans" cxnId="{C28F7395-C76B-4BEC-ADFC-5D35131FD804}">
      <dgm:prSet/>
      <dgm:spPr/>
      <dgm:t>
        <a:bodyPr/>
        <a:lstStyle/>
        <a:p>
          <a:endParaRPr lang="da-DK"/>
        </a:p>
      </dgm:t>
    </dgm:pt>
    <dgm:pt modelId="{881A1380-C965-472B-8F05-FE4E31AF6434}">
      <dgm:prSet phldrT="[Tekst]" custT="1"/>
      <dgm:spPr/>
      <dgm:t>
        <a:bodyPr spcFirstLastPara="0" vert="horz" wrap="square" lIns="85344" tIns="85344" rIns="85344" bIns="85344" numCol="1" spcCol="1270" anchor="t" anchorCtr="0"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000" kern="1200">
              <a:latin typeface="Calibri" panose="020F0502020204030204"/>
              <a:ea typeface="+mn-ea"/>
              <a:cs typeface="+mn-cs"/>
            </a:rPr>
            <a:t>Introduktion til Bornholms Sundheds og Sygeplejeskoles  alumnefællesskab</a:t>
          </a:r>
          <a:endParaRPr lang="da-DK" sz="1000" kern="1200" dirty="0">
            <a:latin typeface="Calibri" panose="020F0502020204030204"/>
            <a:ea typeface="+mn-ea"/>
            <a:cs typeface="+mn-cs"/>
          </a:endParaRPr>
        </a:p>
      </dgm:t>
    </dgm:pt>
    <dgm:pt modelId="{5B53CFA3-F5D4-4867-83C4-3265AA6837F9}" type="parTrans" cxnId="{68646D00-D137-4CA2-890E-191673905401}">
      <dgm:prSet/>
      <dgm:spPr/>
      <dgm:t>
        <a:bodyPr/>
        <a:lstStyle/>
        <a:p>
          <a:endParaRPr lang="da-DK"/>
        </a:p>
      </dgm:t>
    </dgm:pt>
    <dgm:pt modelId="{9701B3C3-10D0-42A3-8F12-E7A5EF7A372E}" type="sibTrans" cxnId="{68646D00-D137-4CA2-890E-191673905401}">
      <dgm:prSet/>
      <dgm:spPr/>
      <dgm:t>
        <a:bodyPr/>
        <a:lstStyle/>
        <a:p>
          <a:endParaRPr lang="da-DK"/>
        </a:p>
      </dgm:t>
    </dgm:pt>
    <dgm:pt modelId="{5101176A-ADD9-4EAA-BF19-1F761F514E85}">
      <dgm:prSet phldrT="[Tekst]" custT="1"/>
      <dgm:spPr/>
      <dgm:t>
        <a:bodyPr spcFirstLastPara="0" vert="horz" wrap="square" lIns="85344" tIns="85344" rIns="85344" bIns="85344" numCol="1" spcCol="1270" anchor="t" anchorCtr="0"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4F90ADD1-A8C3-4BC3-A0F5-CDE716BC2BBA}" type="parTrans" cxnId="{466AF429-AF2F-4624-BB3B-64BA198841A3}">
      <dgm:prSet/>
      <dgm:spPr/>
      <dgm:t>
        <a:bodyPr/>
        <a:lstStyle/>
        <a:p>
          <a:endParaRPr lang="da-DK"/>
        </a:p>
      </dgm:t>
    </dgm:pt>
    <dgm:pt modelId="{44C66F8D-996D-4C07-A770-FC82F6338E1B}" type="sibTrans" cxnId="{466AF429-AF2F-4624-BB3B-64BA198841A3}">
      <dgm:prSet/>
      <dgm:spPr/>
      <dgm:t>
        <a:bodyPr/>
        <a:lstStyle/>
        <a:p>
          <a:endParaRPr lang="da-DK"/>
        </a:p>
      </dgm:t>
    </dgm:pt>
    <dgm:pt modelId="{CDE54C1C-A935-49D9-AE38-DA6CBF87E125}">
      <dgm:prSet phldrT="[Tekst]" custT="1"/>
      <dgm:spPr/>
      <dgm:t>
        <a:bodyPr spcFirstLastPara="0" vert="horz" wrap="square" lIns="85344" tIns="85344" rIns="85344" bIns="85344" numCol="1" spcCol="1270" anchor="t" anchorCtr="0"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000" kern="1200">
              <a:latin typeface="Calibri" panose="020F0502020204030204"/>
              <a:ea typeface="+mn-ea"/>
              <a:cs typeface="+mn-cs"/>
            </a:rPr>
            <a:t>Tilbud om at deltage i Alumnefællesskabet</a:t>
          </a:r>
          <a:endParaRPr lang="da-DK" sz="1000" kern="1200" dirty="0">
            <a:latin typeface="Calibri" panose="020F0502020204030204"/>
            <a:ea typeface="+mn-ea"/>
            <a:cs typeface="+mn-cs"/>
          </a:endParaRPr>
        </a:p>
      </dgm:t>
    </dgm:pt>
    <dgm:pt modelId="{60D33B6B-5E2F-41A2-9A7C-08BFF1B61EB3}" type="parTrans" cxnId="{2B9E50D9-3CA7-409E-A76F-E6DF2FCFFA3F}">
      <dgm:prSet/>
      <dgm:spPr/>
      <dgm:t>
        <a:bodyPr/>
        <a:lstStyle/>
        <a:p>
          <a:endParaRPr lang="da-DK"/>
        </a:p>
      </dgm:t>
    </dgm:pt>
    <dgm:pt modelId="{D7CE05C3-D4D4-4891-8566-9817CAA7A0DF}" type="sibTrans" cxnId="{2B9E50D9-3CA7-409E-A76F-E6DF2FCFFA3F}">
      <dgm:prSet/>
      <dgm:spPr/>
      <dgm:t>
        <a:bodyPr/>
        <a:lstStyle/>
        <a:p>
          <a:endParaRPr lang="da-DK"/>
        </a:p>
      </dgm:t>
    </dgm:pt>
    <dgm:pt modelId="{4CE03015-887C-47AC-BF0F-CCA07BC93D34}">
      <dgm:prSet phldrT="[Tekst]" custT="1"/>
      <dgm:spPr/>
      <dgm:t>
        <a:bodyPr spcFirstLastPara="0" vert="horz" wrap="square" lIns="85344" tIns="85344" rIns="85344" bIns="85344" numCol="1" spcCol="1270" anchor="t" anchorCtr="0"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E6B4FE28-E339-41B9-93C0-8A8B849E1E62}" type="parTrans" cxnId="{DBE53D11-61FC-448A-B761-E3BA5CB4DC5C}">
      <dgm:prSet/>
      <dgm:spPr/>
      <dgm:t>
        <a:bodyPr/>
        <a:lstStyle/>
        <a:p>
          <a:endParaRPr lang="da-DK"/>
        </a:p>
      </dgm:t>
    </dgm:pt>
    <dgm:pt modelId="{82D14636-147B-4C01-B88B-2E5A61381AED}" type="sibTrans" cxnId="{DBE53D11-61FC-448A-B761-E3BA5CB4DC5C}">
      <dgm:prSet/>
      <dgm:spPr/>
      <dgm:t>
        <a:bodyPr/>
        <a:lstStyle/>
        <a:p>
          <a:endParaRPr lang="da-DK"/>
        </a:p>
      </dgm:t>
    </dgm:pt>
    <dgm:pt modelId="{0CFFE200-8E47-4B3F-982A-2E10DB08DEA3}">
      <dgm:prSet phldrT="[Tekst]" custT="1"/>
      <dgm:spPr/>
      <dgm:t>
        <a:bodyPr spcFirstLastPara="0" vert="horz" wrap="square" lIns="85344" tIns="85344" rIns="85344" bIns="85344" numCol="1" spcCol="1270" anchor="t" anchorCtr="0"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902B3285-68AB-4935-A214-BB1C4C4E4597}" type="parTrans" cxnId="{8E05D583-DE94-4A35-91D4-F8A53B6874AA}">
      <dgm:prSet/>
      <dgm:spPr/>
      <dgm:t>
        <a:bodyPr/>
        <a:lstStyle/>
        <a:p>
          <a:endParaRPr lang="da-DK"/>
        </a:p>
      </dgm:t>
    </dgm:pt>
    <dgm:pt modelId="{7E3C17FD-EE8F-4057-90DE-EF4301DABB35}" type="sibTrans" cxnId="{8E05D583-DE94-4A35-91D4-F8A53B6874AA}">
      <dgm:prSet/>
      <dgm:spPr/>
      <dgm:t>
        <a:bodyPr/>
        <a:lstStyle/>
        <a:p>
          <a:endParaRPr lang="da-DK"/>
        </a:p>
      </dgm:t>
    </dgm:pt>
    <dgm:pt modelId="{283A9202-6ECA-4275-809C-07404011E455}">
      <dgm:prSet phldrT="[Tekst]" custT="1"/>
      <dgm:spPr/>
      <dgm:t>
        <a:bodyPr spcFirstLastPara="0" vert="horz" wrap="square" lIns="85344" tIns="85344" rIns="85344" bIns="85344" numCol="1" spcCol="1270" anchor="t" anchorCtr="0"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6388F6A1-B5C8-42AD-8A6F-1A0266026A45}" type="parTrans" cxnId="{130308B9-6A0C-4174-A1D9-D985B4910F23}">
      <dgm:prSet/>
      <dgm:spPr/>
      <dgm:t>
        <a:bodyPr/>
        <a:lstStyle/>
        <a:p>
          <a:endParaRPr lang="da-DK"/>
        </a:p>
      </dgm:t>
    </dgm:pt>
    <dgm:pt modelId="{B2EE46C1-290F-4714-81B9-2F92C55E5E69}" type="sibTrans" cxnId="{130308B9-6A0C-4174-A1D9-D985B4910F23}">
      <dgm:prSet/>
      <dgm:spPr/>
      <dgm:t>
        <a:bodyPr/>
        <a:lstStyle/>
        <a:p>
          <a:endParaRPr lang="da-DK"/>
        </a:p>
      </dgm:t>
    </dgm:pt>
    <dgm:pt modelId="{9861D879-9422-4BDF-A322-59534CE068A1}">
      <dgm:prSet phldrT="[Tekst]" custT="1"/>
      <dgm:spPr/>
      <dgm:t>
        <a:bodyPr spcFirstLastPara="0" vert="horz" wrap="square" lIns="85344" tIns="85344" rIns="85344" bIns="85344" numCol="1" spcCol="1270" anchor="t" anchorCtr="0"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000" kern="1200">
              <a:latin typeface="Calibri" panose="020F0502020204030204"/>
              <a:ea typeface="+mn-ea"/>
              <a:cs typeface="+mn-cs"/>
            </a:rPr>
            <a:t>Systematisk kompetenceudvikling og mulighed for supervisionsforløb og mentorordning  som nyuddannet </a:t>
          </a:r>
          <a:endParaRPr lang="da-DK" sz="1000" kern="1200" dirty="0">
            <a:latin typeface="Calibri" panose="020F0502020204030204"/>
            <a:ea typeface="+mn-ea"/>
            <a:cs typeface="+mn-cs"/>
          </a:endParaRPr>
        </a:p>
      </dgm:t>
    </dgm:pt>
    <dgm:pt modelId="{E33B936A-DFBC-4BD6-832A-C1BFDA10190B}" type="parTrans" cxnId="{76F79397-0DB3-4743-8706-898AA825B5FF}">
      <dgm:prSet/>
      <dgm:spPr/>
      <dgm:t>
        <a:bodyPr/>
        <a:lstStyle/>
        <a:p>
          <a:endParaRPr lang="da-DK"/>
        </a:p>
      </dgm:t>
    </dgm:pt>
    <dgm:pt modelId="{4FFA8100-1D93-4290-96B4-3FA884038404}" type="sibTrans" cxnId="{76F79397-0DB3-4743-8706-898AA825B5FF}">
      <dgm:prSet/>
      <dgm:spPr/>
      <dgm:t>
        <a:bodyPr/>
        <a:lstStyle/>
        <a:p>
          <a:endParaRPr lang="da-DK"/>
        </a:p>
      </dgm:t>
    </dgm:pt>
    <dgm:pt modelId="{6B6976B3-A9B5-48E5-9D3A-ADD10C56B146}">
      <dgm:prSet phldrT="[Tekst]" custT="1"/>
      <dgm:spPr/>
      <dgm:t>
        <a:bodyPr spcFirstLastPara="0" vert="horz" wrap="square" lIns="85344" tIns="85344" rIns="85344" bIns="85344" numCol="1" spcCol="1270" anchor="t" anchorCtr="0"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A5041260-71D8-4F86-A12C-AAC4F368DEA8}" type="parTrans" cxnId="{53E8DB3C-EFEF-439E-AF28-39D89D189703}">
      <dgm:prSet/>
      <dgm:spPr/>
      <dgm:t>
        <a:bodyPr/>
        <a:lstStyle/>
        <a:p>
          <a:endParaRPr lang="da-DK"/>
        </a:p>
      </dgm:t>
    </dgm:pt>
    <dgm:pt modelId="{4BEF47FC-2A22-424D-B139-4A3978518466}" type="sibTrans" cxnId="{53E8DB3C-EFEF-439E-AF28-39D89D189703}">
      <dgm:prSet/>
      <dgm:spPr/>
      <dgm:t>
        <a:bodyPr/>
        <a:lstStyle/>
        <a:p>
          <a:endParaRPr lang="da-DK"/>
        </a:p>
      </dgm:t>
    </dgm:pt>
    <dgm:pt modelId="{1169F7DF-B93E-4046-879D-3E10128A5346}">
      <dgm:prSet phldrT="[Tekst]" custT="1"/>
      <dgm:spPr/>
      <dgm:t>
        <a:bodyPr spcFirstLastPara="0" vert="horz" wrap="square" lIns="85344" tIns="85344" rIns="85344" bIns="85344" numCol="1" spcCol="1270" anchor="t" anchorCtr="0"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000" kern="1200">
              <a:latin typeface="Calibri" panose="020F0502020204030204"/>
              <a:ea typeface="+mn-ea"/>
              <a:cs typeface="+mn-cs"/>
            </a:rPr>
            <a:t>Karrieremuligheder</a:t>
          </a:r>
          <a:endParaRPr lang="da-DK" sz="1000" kern="1200" dirty="0">
            <a:latin typeface="Calibri" panose="020F0502020204030204"/>
            <a:ea typeface="+mn-ea"/>
            <a:cs typeface="+mn-cs"/>
          </a:endParaRPr>
        </a:p>
      </dgm:t>
    </dgm:pt>
    <dgm:pt modelId="{1AEE57A3-E3D3-4E6B-958C-48999326150A}" type="parTrans" cxnId="{CA2EB3EC-1A3B-473C-B238-04C7AEA8C5B5}">
      <dgm:prSet/>
      <dgm:spPr/>
      <dgm:t>
        <a:bodyPr/>
        <a:lstStyle/>
        <a:p>
          <a:endParaRPr lang="da-DK"/>
        </a:p>
      </dgm:t>
    </dgm:pt>
    <dgm:pt modelId="{DBB68973-C2ED-41F8-BC04-8B33FB25AB3B}" type="sibTrans" cxnId="{CA2EB3EC-1A3B-473C-B238-04C7AEA8C5B5}">
      <dgm:prSet/>
      <dgm:spPr/>
      <dgm:t>
        <a:bodyPr/>
        <a:lstStyle/>
        <a:p>
          <a:endParaRPr lang="da-DK"/>
        </a:p>
      </dgm:t>
    </dgm:pt>
    <dgm:pt modelId="{A97CFA57-C111-400F-B827-62ED378D5F19}">
      <dgm:prSet phldrT="[Tekst]" custT="1"/>
      <dgm:spPr/>
      <dgm:t>
        <a:bodyPr spcFirstLastPara="0" vert="horz" wrap="square" lIns="85344" tIns="85344" rIns="85344" bIns="85344" numCol="1" spcCol="1270" anchor="t" anchorCtr="0"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A33E3E9C-DE76-4FEB-AF4A-692C12A5217D}" type="parTrans" cxnId="{4E6E82A0-18BF-4259-9AFF-AEC3FEDB3A45}">
      <dgm:prSet/>
      <dgm:spPr/>
      <dgm:t>
        <a:bodyPr/>
        <a:lstStyle/>
        <a:p>
          <a:endParaRPr lang="da-DK"/>
        </a:p>
      </dgm:t>
    </dgm:pt>
    <dgm:pt modelId="{2C8FB85E-F099-4244-839E-F80B1B7E2ABF}" type="sibTrans" cxnId="{4E6E82A0-18BF-4259-9AFF-AEC3FEDB3A45}">
      <dgm:prSet/>
      <dgm:spPr/>
      <dgm:t>
        <a:bodyPr/>
        <a:lstStyle/>
        <a:p>
          <a:endParaRPr lang="da-DK"/>
        </a:p>
      </dgm:t>
    </dgm:pt>
    <dgm:pt modelId="{98853EDB-EF8F-45AC-B3EF-F7B3677BBC7B}">
      <dgm:prSet phldrT="[Tekst]" custT="1"/>
      <dgm:spPr/>
      <dgm:t>
        <a:bodyPr spcFirstLastPara="0" vert="horz" wrap="square" lIns="85344" tIns="85344" rIns="85344" bIns="85344" numCol="1" spcCol="1270" anchor="t" anchorCtr="0"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8BFAC154-5C70-4751-9E8D-574F36B39327}" type="parTrans" cxnId="{4BAC9643-B821-4B2F-A5C6-B7DC3B1E38A5}">
      <dgm:prSet/>
      <dgm:spPr/>
      <dgm:t>
        <a:bodyPr/>
        <a:lstStyle/>
        <a:p>
          <a:endParaRPr lang="da-DK"/>
        </a:p>
      </dgm:t>
    </dgm:pt>
    <dgm:pt modelId="{E43EF20A-309F-46E0-87D8-80AD563B34B3}" type="sibTrans" cxnId="{4BAC9643-B821-4B2F-A5C6-B7DC3B1E38A5}">
      <dgm:prSet/>
      <dgm:spPr/>
      <dgm:t>
        <a:bodyPr/>
        <a:lstStyle/>
        <a:p>
          <a:endParaRPr lang="da-DK"/>
        </a:p>
      </dgm:t>
    </dgm:pt>
    <dgm:pt modelId="{466CE172-A17B-4EC7-9126-458AC8A451EF}">
      <dgm:prSet phldrT="[Tekst]" custT="1"/>
      <dgm:spPr/>
      <dgm:t>
        <a:bodyPr spcFirstLastPara="0" vert="horz" wrap="square" lIns="85344" tIns="85344" rIns="85344" bIns="85344" numCol="1" spcCol="1270" anchor="t" anchorCtr="0"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05BE20AE-1CE3-4E30-8438-F195F98B1C40}" type="parTrans" cxnId="{315D6D5A-40A6-4503-A186-61EB8EFE6F26}">
      <dgm:prSet/>
      <dgm:spPr/>
      <dgm:t>
        <a:bodyPr/>
        <a:lstStyle/>
        <a:p>
          <a:endParaRPr lang="da-DK"/>
        </a:p>
      </dgm:t>
    </dgm:pt>
    <dgm:pt modelId="{2E85D8C3-E466-445E-9AEE-87FBF30C8F2A}" type="sibTrans" cxnId="{315D6D5A-40A6-4503-A186-61EB8EFE6F26}">
      <dgm:prSet/>
      <dgm:spPr/>
      <dgm:t>
        <a:bodyPr/>
        <a:lstStyle/>
        <a:p>
          <a:endParaRPr lang="da-DK"/>
        </a:p>
      </dgm:t>
    </dgm:pt>
    <dgm:pt modelId="{599B28E9-C61B-4282-8755-C023B370AD10}">
      <dgm:prSet phldrT="[Tekst]" custT="1"/>
      <dgm:spPr/>
      <dgm:t>
        <a:bodyPr spcFirstLastPara="0" vert="horz" wrap="square" lIns="85344" tIns="85344" rIns="85344" bIns="85344" numCol="1" spcCol="1270" anchor="t" anchorCtr="0"/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000" kern="1200">
              <a:latin typeface="Calibri" panose="020F0502020204030204"/>
              <a:ea typeface="+mn-ea"/>
              <a:cs typeface="+mn-cs"/>
            </a:rPr>
            <a:t>Studiegrupper på tværs af holdene, hvor du  sammen med andre kan dyrke dine faglige interesser</a:t>
          </a:r>
          <a:endParaRPr lang="da-DK" sz="1000" kern="1200" dirty="0">
            <a:latin typeface="Calibri" panose="020F0502020204030204"/>
            <a:ea typeface="+mn-ea"/>
            <a:cs typeface="+mn-cs"/>
          </a:endParaRPr>
        </a:p>
      </dgm:t>
    </dgm:pt>
    <dgm:pt modelId="{DC5CBC93-8219-4AE4-AE44-A488E7CA62B0}" type="parTrans" cxnId="{BD42CEA7-F014-43E5-A447-86BF684181AC}">
      <dgm:prSet/>
      <dgm:spPr/>
      <dgm:t>
        <a:bodyPr/>
        <a:lstStyle/>
        <a:p>
          <a:endParaRPr lang="da-DK"/>
        </a:p>
      </dgm:t>
    </dgm:pt>
    <dgm:pt modelId="{34C783EA-55C4-4ADD-96CA-FCD76D46C7EE}" type="sibTrans" cxnId="{BD42CEA7-F014-43E5-A447-86BF684181AC}">
      <dgm:prSet/>
      <dgm:spPr/>
      <dgm:t>
        <a:bodyPr/>
        <a:lstStyle/>
        <a:p>
          <a:endParaRPr lang="da-DK"/>
        </a:p>
      </dgm:t>
    </dgm:pt>
    <dgm:pt modelId="{EB5A2BA9-4A59-4707-856A-DA2292FBD2F6}">
      <dgm:prSet phldrT="[Tekst]" custT="1"/>
      <dgm:spPr/>
      <dgm:t>
        <a:bodyPr/>
        <a:lstStyle/>
        <a:p>
          <a:r>
            <a:rPr lang="da-DK" sz="1000" dirty="0"/>
            <a:t>Individuel kontakt og samtale  med studievejlederen før du starter på uddannelsen</a:t>
          </a:r>
          <a:br>
            <a:rPr lang="da-DK" sz="1000" dirty="0"/>
          </a:br>
          <a:endParaRPr lang="da-DK" sz="1000" dirty="0"/>
        </a:p>
      </dgm:t>
    </dgm:pt>
    <dgm:pt modelId="{95014440-889D-44A1-9D36-E681C33E6D03}" type="parTrans" cxnId="{B10979FA-8D19-4D06-9A36-F574DF6A051F}">
      <dgm:prSet/>
      <dgm:spPr/>
      <dgm:t>
        <a:bodyPr/>
        <a:lstStyle/>
        <a:p>
          <a:endParaRPr lang="da-DK"/>
        </a:p>
      </dgm:t>
    </dgm:pt>
    <dgm:pt modelId="{EA9F76CB-854F-4B09-A032-861245B21440}" type="sibTrans" cxnId="{B10979FA-8D19-4D06-9A36-F574DF6A051F}">
      <dgm:prSet/>
      <dgm:spPr/>
      <dgm:t>
        <a:bodyPr/>
        <a:lstStyle/>
        <a:p>
          <a:endParaRPr lang="da-DK"/>
        </a:p>
      </dgm:t>
    </dgm:pt>
    <dgm:pt modelId="{8B813867-93C7-4B18-B4B2-D8D68FA5EB5F}">
      <dgm:prSet phldrT="[Tekst]" custT="1"/>
      <dgm:spPr/>
      <dgm:t>
        <a:bodyPr/>
        <a:lstStyle/>
        <a:p>
          <a:r>
            <a:rPr lang="da-DK" sz="1000" dirty="0"/>
            <a:t> Introduktion til gode studievaner</a:t>
          </a:r>
        </a:p>
      </dgm:t>
    </dgm:pt>
    <dgm:pt modelId="{70C3FA66-6867-4253-961E-4779F6C38E33}" type="parTrans" cxnId="{D49875AD-6A47-44D5-BDC3-B9439C96C49C}">
      <dgm:prSet/>
      <dgm:spPr/>
      <dgm:t>
        <a:bodyPr/>
        <a:lstStyle/>
        <a:p>
          <a:endParaRPr lang="da-DK"/>
        </a:p>
      </dgm:t>
    </dgm:pt>
    <dgm:pt modelId="{5F28EEA3-A6F7-4F55-8F7B-D33223B2302F}" type="sibTrans" cxnId="{D49875AD-6A47-44D5-BDC3-B9439C96C49C}">
      <dgm:prSet/>
      <dgm:spPr/>
      <dgm:t>
        <a:bodyPr/>
        <a:lstStyle/>
        <a:p>
          <a:endParaRPr lang="da-DK"/>
        </a:p>
      </dgm:t>
    </dgm:pt>
    <dgm:pt modelId="{7D292364-F03F-4452-A767-5F803466CE26}">
      <dgm:prSet phldrT="[Tekst]" custT="1"/>
      <dgm:spPr/>
      <dgm:t>
        <a:bodyPr/>
        <a:lstStyle/>
        <a:p>
          <a:r>
            <a:rPr lang="da-DK" sz="1000" dirty="0"/>
            <a:t>  Samarbejde med tilflytterservice Bornholm</a:t>
          </a:r>
          <a:br>
            <a:rPr lang="da-DK" sz="1000" dirty="0"/>
          </a:br>
          <a:endParaRPr lang="da-DK" sz="1000" dirty="0"/>
        </a:p>
      </dgm:t>
    </dgm:pt>
    <dgm:pt modelId="{F8EA266C-AC15-4A11-8C6B-E5DC48469338}" type="sibTrans" cxnId="{AF3A85AD-EAC9-4CE0-AD3C-3B6AF3D96954}">
      <dgm:prSet/>
      <dgm:spPr/>
      <dgm:t>
        <a:bodyPr/>
        <a:lstStyle/>
        <a:p>
          <a:endParaRPr lang="da-DK"/>
        </a:p>
      </dgm:t>
    </dgm:pt>
    <dgm:pt modelId="{DA07BF36-3D6D-4DF8-BEA8-33F8BC794A12}" type="parTrans" cxnId="{AF3A85AD-EAC9-4CE0-AD3C-3B6AF3D96954}">
      <dgm:prSet/>
      <dgm:spPr/>
      <dgm:t>
        <a:bodyPr/>
        <a:lstStyle/>
        <a:p>
          <a:endParaRPr lang="da-DK"/>
        </a:p>
      </dgm:t>
    </dgm:pt>
    <dgm:pt modelId="{A59F95EB-D110-4D5F-95EF-0A8568582520}">
      <dgm:prSet phldrT="[Tekst]" custT="1"/>
      <dgm:spPr/>
      <dgm:t>
        <a:bodyPr/>
        <a:lstStyle/>
        <a:p>
          <a:endParaRPr lang="da-DK" sz="1000" dirty="0"/>
        </a:p>
      </dgm:t>
    </dgm:pt>
    <dgm:pt modelId="{6A3C7259-2051-4E7C-AD61-35C8D839BBD0}" type="sibTrans" cxnId="{9341B525-F96D-4D6E-8B43-7B50BE83CC70}">
      <dgm:prSet/>
      <dgm:spPr/>
      <dgm:t>
        <a:bodyPr/>
        <a:lstStyle/>
        <a:p>
          <a:endParaRPr lang="da-DK"/>
        </a:p>
      </dgm:t>
    </dgm:pt>
    <dgm:pt modelId="{ED67F571-90C3-494A-AC83-4402438FDCBC}" type="parTrans" cxnId="{9341B525-F96D-4D6E-8B43-7B50BE83CC70}">
      <dgm:prSet/>
      <dgm:spPr/>
      <dgm:t>
        <a:bodyPr/>
        <a:lstStyle/>
        <a:p>
          <a:endParaRPr lang="da-DK"/>
        </a:p>
      </dgm:t>
    </dgm:pt>
    <dgm:pt modelId="{8B80991E-3AEB-4E76-8B13-BC79A7AF9E3B}">
      <dgm:prSet phldrT="[Tekst]" custT="1"/>
      <dgm:spPr/>
      <dgm:t>
        <a:bodyPr/>
        <a:lstStyle/>
        <a:p>
          <a:r>
            <a:rPr lang="da-DK" sz="1000" dirty="0"/>
            <a:t>Evt. hjælp til at finde bolig</a:t>
          </a:r>
        </a:p>
      </dgm:t>
    </dgm:pt>
    <dgm:pt modelId="{9F4D23E3-1E0C-4413-A8B1-10D17C521E34}" type="sibTrans" cxnId="{CECC88F9-A07E-421C-9235-1648F98B2251}">
      <dgm:prSet/>
      <dgm:spPr/>
      <dgm:t>
        <a:bodyPr/>
        <a:lstStyle/>
        <a:p>
          <a:endParaRPr lang="da-DK"/>
        </a:p>
      </dgm:t>
    </dgm:pt>
    <dgm:pt modelId="{71AA7B3E-4F4D-457A-9D15-C5EE7AB9E44D}" type="parTrans" cxnId="{CECC88F9-A07E-421C-9235-1648F98B2251}">
      <dgm:prSet/>
      <dgm:spPr/>
      <dgm:t>
        <a:bodyPr/>
        <a:lstStyle/>
        <a:p>
          <a:endParaRPr lang="da-DK"/>
        </a:p>
      </dgm:t>
    </dgm:pt>
    <dgm:pt modelId="{CD22CAE2-2A14-433D-8461-D907128AE188}" type="pres">
      <dgm:prSet presAssocID="{05D3E7A9-338A-4908-B892-B58424B09D6D}" presName="linearFlow" presStyleCnt="0">
        <dgm:presLayoutVars>
          <dgm:dir/>
          <dgm:animLvl val="lvl"/>
          <dgm:resizeHandles val="exact"/>
        </dgm:presLayoutVars>
      </dgm:prSet>
      <dgm:spPr/>
    </dgm:pt>
    <dgm:pt modelId="{A9941B28-F93A-4856-BD8A-5CC2F1AD5A54}" type="pres">
      <dgm:prSet presAssocID="{6E73D855-EB35-4FD8-AD74-573804D5AB1A}" presName="composite" presStyleCnt="0"/>
      <dgm:spPr/>
    </dgm:pt>
    <dgm:pt modelId="{CB449781-4963-4896-A941-7FC5D83860C6}" type="pres">
      <dgm:prSet presAssocID="{6E73D855-EB35-4FD8-AD74-573804D5AB1A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51B0313-6D4A-48AD-8C8C-6640992B5591}" type="pres">
      <dgm:prSet presAssocID="{6E73D855-EB35-4FD8-AD74-573804D5AB1A}" presName="parSh" presStyleLbl="node1" presStyleIdx="0" presStyleCnt="4"/>
      <dgm:spPr>
        <a:xfrm>
          <a:off x="1073" y="567549"/>
          <a:ext cx="1348918" cy="2808000"/>
        </a:xfrm>
        <a:prstGeom prst="roundRect">
          <a:avLst>
            <a:gd name="adj" fmla="val 10000"/>
          </a:avLst>
        </a:prstGeom>
      </dgm:spPr>
    </dgm:pt>
    <dgm:pt modelId="{AF013F95-D9E5-42AC-B72D-EA6E24348638}" type="pres">
      <dgm:prSet presAssocID="{6E73D855-EB35-4FD8-AD74-573804D5AB1A}" presName="desTx" presStyleLbl="fgAcc1" presStyleIdx="0" presStyleCnt="4">
        <dgm:presLayoutVars>
          <dgm:bulletEnabled val="1"/>
        </dgm:presLayoutVars>
      </dgm:prSet>
      <dgm:spPr/>
    </dgm:pt>
    <dgm:pt modelId="{DD780B82-81F5-496B-A9A1-305BDAAE1574}" type="pres">
      <dgm:prSet presAssocID="{B8217E85-7625-4646-A7C8-BCD3D0E36668}" presName="sibTrans" presStyleLbl="sibTrans2D1" presStyleIdx="0" presStyleCnt="3"/>
      <dgm:spPr/>
    </dgm:pt>
    <dgm:pt modelId="{04B908AD-A7FF-4CDA-BE51-176078D39AA8}" type="pres">
      <dgm:prSet presAssocID="{B8217E85-7625-4646-A7C8-BCD3D0E36668}" presName="connTx" presStyleLbl="sibTrans2D1" presStyleIdx="0" presStyleCnt="3"/>
      <dgm:spPr/>
    </dgm:pt>
    <dgm:pt modelId="{AE380D12-034D-4E25-A169-BDDC2F7A76A8}" type="pres">
      <dgm:prSet presAssocID="{620381A1-FE40-4E04-9497-1F495BFAE4B2}" presName="composite" presStyleCnt="0"/>
      <dgm:spPr/>
    </dgm:pt>
    <dgm:pt modelId="{A1FD2C5D-A483-4AEA-8BF0-7891B55F0C04}" type="pres">
      <dgm:prSet presAssocID="{620381A1-FE40-4E04-9497-1F495BFAE4B2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61DF15F-9DC9-4162-9DD0-3DD19663177A}" type="pres">
      <dgm:prSet presAssocID="{620381A1-FE40-4E04-9497-1F495BFAE4B2}" presName="parSh" presStyleLbl="node1" presStyleIdx="1" presStyleCnt="4"/>
      <dgm:spPr>
        <a:xfrm>
          <a:off x="2167956" y="567549"/>
          <a:ext cx="1348918" cy="2808000"/>
        </a:xfrm>
        <a:prstGeom prst="roundRect">
          <a:avLst>
            <a:gd name="adj" fmla="val 10000"/>
          </a:avLst>
        </a:prstGeom>
      </dgm:spPr>
    </dgm:pt>
    <dgm:pt modelId="{FA24A20C-75EF-442A-B284-749A6E06892E}" type="pres">
      <dgm:prSet presAssocID="{620381A1-FE40-4E04-9497-1F495BFAE4B2}" presName="desTx" presStyleLbl="fgAcc1" presStyleIdx="1" presStyleCnt="4">
        <dgm:presLayoutVars>
          <dgm:bulletEnabled val="1"/>
        </dgm:presLayoutVars>
      </dgm:prSet>
      <dgm:spPr>
        <a:xfrm>
          <a:off x="2444241" y="1107117"/>
          <a:ext cx="1348918" cy="3744000"/>
        </a:xfrm>
        <a:prstGeom prst="roundRect">
          <a:avLst>
            <a:gd name="adj" fmla="val 10000"/>
          </a:avLst>
        </a:prstGeom>
      </dgm:spPr>
    </dgm:pt>
    <dgm:pt modelId="{2CF57E79-6592-46E0-9020-47CAE3E5C124}" type="pres">
      <dgm:prSet presAssocID="{C6CA4F90-9117-406A-B916-17E304C267FA}" presName="sibTrans" presStyleLbl="sibTrans2D1" presStyleIdx="1" presStyleCnt="3"/>
      <dgm:spPr/>
    </dgm:pt>
    <dgm:pt modelId="{E19C9245-FD40-4249-95FD-FB0503304E51}" type="pres">
      <dgm:prSet presAssocID="{C6CA4F90-9117-406A-B916-17E304C267FA}" presName="connTx" presStyleLbl="sibTrans2D1" presStyleIdx="1" presStyleCnt="3"/>
      <dgm:spPr/>
    </dgm:pt>
    <dgm:pt modelId="{0C3F86C4-7113-48EA-8FAB-2C210D8FC6E4}" type="pres">
      <dgm:prSet presAssocID="{C85D306E-CE21-4B8B-8FEF-BE19CCDD45E6}" presName="composite" presStyleCnt="0"/>
      <dgm:spPr/>
    </dgm:pt>
    <dgm:pt modelId="{0F4391D0-A527-45C3-A07E-0893BC804C6A}" type="pres">
      <dgm:prSet presAssocID="{C85D306E-CE21-4B8B-8FEF-BE19CCDD45E6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3F5D6C3-F7EF-4214-A797-2768A15C7306}" type="pres">
      <dgm:prSet presAssocID="{C85D306E-CE21-4B8B-8FEF-BE19CCDD45E6}" presName="parSh" presStyleLbl="node1" presStyleIdx="2" presStyleCnt="4"/>
      <dgm:spPr/>
    </dgm:pt>
    <dgm:pt modelId="{8D076650-07B1-4DE6-80B9-220808E73411}" type="pres">
      <dgm:prSet presAssocID="{C85D306E-CE21-4B8B-8FEF-BE19CCDD45E6}" presName="desTx" presStyleLbl="fgAcc1" presStyleIdx="2" presStyleCnt="4">
        <dgm:presLayoutVars>
          <dgm:bulletEnabled val="1"/>
        </dgm:presLayoutVars>
      </dgm:prSet>
      <dgm:spPr>
        <a:xfrm>
          <a:off x="4611124" y="1107117"/>
          <a:ext cx="1348918" cy="3744000"/>
        </a:xfrm>
        <a:prstGeom prst="roundRect">
          <a:avLst>
            <a:gd name="adj" fmla="val 10000"/>
          </a:avLst>
        </a:prstGeom>
      </dgm:spPr>
    </dgm:pt>
    <dgm:pt modelId="{61CEE56B-6A0A-4CB5-BEF1-124369F54069}" type="pres">
      <dgm:prSet presAssocID="{20A53C5B-39D4-4B9A-AE6B-7CC5BEE9A6EC}" presName="sibTrans" presStyleLbl="sibTrans2D1" presStyleIdx="2" presStyleCnt="3"/>
      <dgm:spPr/>
    </dgm:pt>
    <dgm:pt modelId="{F5875509-90C7-41F7-918C-B8628B3EAF41}" type="pres">
      <dgm:prSet presAssocID="{20A53C5B-39D4-4B9A-AE6B-7CC5BEE9A6EC}" presName="connTx" presStyleLbl="sibTrans2D1" presStyleIdx="2" presStyleCnt="3"/>
      <dgm:spPr/>
    </dgm:pt>
    <dgm:pt modelId="{D458FEDE-802A-4D0A-B4B2-9B218302B228}" type="pres">
      <dgm:prSet presAssocID="{437F70A0-AE5A-4832-BE5C-8B76D362B1F7}" presName="composite" presStyleCnt="0"/>
      <dgm:spPr/>
    </dgm:pt>
    <dgm:pt modelId="{5A094BB5-F678-4DD8-B61F-321D2886DC57}" type="pres">
      <dgm:prSet presAssocID="{437F70A0-AE5A-4832-BE5C-8B76D362B1F7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B37C6C7-6E99-411B-9530-2EEAFCEC931F}" type="pres">
      <dgm:prSet presAssocID="{437F70A0-AE5A-4832-BE5C-8B76D362B1F7}" presName="parSh" presStyleLbl="node1" presStyleIdx="3" presStyleCnt="4"/>
      <dgm:spPr>
        <a:xfrm>
          <a:off x="6501723" y="567549"/>
          <a:ext cx="1348918" cy="2808000"/>
        </a:xfrm>
        <a:prstGeom prst="roundRect">
          <a:avLst>
            <a:gd name="adj" fmla="val 10000"/>
          </a:avLst>
        </a:prstGeom>
      </dgm:spPr>
    </dgm:pt>
    <dgm:pt modelId="{664130D7-D9A2-4CCE-94AF-306BCEFDA0CE}" type="pres">
      <dgm:prSet presAssocID="{437F70A0-AE5A-4832-BE5C-8B76D362B1F7}" presName="desTx" presStyleLbl="fgAcc1" presStyleIdx="3" presStyleCnt="4">
        <dgm:presLayoutVars>
          <dgm:bulletEnabled val="1"/>
        </dgm:presLayoutVars>
      </dgm:prSet>
      <dgm:spPr>
        <a:xfrm>
          <a:off x="6778007" y="1107117"/>
          <a:ext cx="1348918" cy="3744000"/>
        </a:xfrm>
        <a:prstGeom prst="roundRect">
          <a:avLst>
            <a:gd name="adj" fmla="val 10000"/>
          </a:avLst>
        </a:prstGeom>
      </dgm:spPr>
    </dgm:pt>
  </dgm:ptLst>
  <dgm:cxnLst>
    <dgm:cxn modelId="{68646D00-D137-4CA2-890E-191673905401}" srcId="{C85D306E-CE21-4B8B-8FEF-BE19CCDD45E6}" destId="{881A1380-C965-472B-8F05-FE4E31AF6434}" srcOrd="4" destOrd="0" parTransId="{5B53CFA3-F5D4-4867-83C4-3265AA6837F9}" sibTransId="{9701B3C3-10D0-42A3-8F12-E7A5EF7A372E}"/>
    <dgm:cxn modelId="{9EDFF402-49C8-44B3-A1EB-B1452DAE44FF}" srcId="{437F70A0-AE5A-4832-BE5C-8B76D362B1F7}" destId="{D42239A4-E4D2-4E06-9CF8-6462F53B54D1}" srcOrd="0" destOrd="0" parTransId="{463EEF75-D9F2-46B9-AEF9-6CB6566051C7}" sibTransId="{132FC015-BDC2-494C-84CE-3AFD0E45E7F7}"/>
    <dgm:cxn modelId="{4E08CF04-0EE1-4B69-9923-9FC552F85AA9}" type="presOf" srcId="{C85D306E-CE21-4B8B-8FEF-BE19CCDD45E6}" destId="{23F5D6C3-F7EF-4214-A797-2768A15C7306}" srcOrd="1" destOrd="0" presId="urn:microsoft.com/office/officeart/2005/8/layout/process3"/>
    <dgm:cxn modelId="{BE94C206-FE9F-4BDE-8410-790AAE9DBB74}" type="presOf" srcId="{5101176A-ADD9-4EAA-BF19-1F761F514E85}" destId="{8D076650-07B1-4DE6-80B9-220808E73411}" srcOrd="0" destOrd="3" presId="urn:microsoft.com/office/officeart/2005/8/layout/process3"/>
    <dgm:cxn modelId="{DBE53D11-61FC-448A-B761-E3BA5CB4DC5C}" srcId="{437F70A0-AE5A-4832-BE5C-8B76D362B1F7}" destId="{4CE03015-887C-47AC-BF0F-CCA07BC93D34}" srcOrd="1" destOrd="0" parTransId="{E6B4FE28-E339-41B9-93C0-8A8B849E1E62}" sibTransId="{82D14636-147B-4C01-B88B-2E5A61381AED}"/>
    <dgm:cxn modelId="{570E3E11-988C-4928-AEB8-D526F134552B}" type="presOf" srcId="{19A94C5C-14FE-409C-888E-A878090E690C}" destId="{FA24A20C-75EF-442A-B284-749A6E06892E}" srcOrd="0" destOrd="6" presId="urn:microsoft.com/office/officeart/2005/8/layout/process3"/>
    <dgm:cxn modelId="{63695B13-2291-488B-86BF-336E1EDD7D13}" type="presOf" srcId="{7B5BDE0F-D9B3-4CA1-BAA2-02256DB45A2B}" destId="{AF013F95-D9E5-42AC-B72D-EA6E24348638}" srcOrd="0" destOrd="1" presId="urn:microsoft.com/office/officeart/2005/8/layout/process3"/>
    <dgm:cxn modelId="{6E419F14-A4F4-42A3-90D7-E3E56BB67689}" srcId="{C85D306E-CE21-4B8B-8FEF-BE19CCDD45E6}" destId="{A83BE8BF-C1C8-40E6-AC35-77F8849BF53D}" srcOrd="0" destOrd="0" parTransId="{12218EE2-AB04-4D9B-8F0C-D0F95F0B062C}" sibTransId="{8AA8C561-340C-4164-A66A-F89C6B0875F0}"/>
    <dgm:cxn modelId="{FD615F1A-6C99-4312-B1EC-C5EF1E4E224B}" srcId="{620381A1-FE40-4E04-9497-1F495BFAE4B2}" destId="{F1FB15C7-2BCB-4D85-9EB4-7582EA15EAE3}" srcOrd="3" destOrd="0" parTransId="{098E9BA3-0F0F-4F1F-B500-E4C43D544B5F}" sibTransId="{D8FDD0A1-8FFD-403A-8DC7-5BBCD615C691}"/>
    <dgm:cxn modelId="{FB84CE1D-62E9-4F4A-9B29-96D56C51D00E}" type="presOf" srcId="{98853EDB-EF8F-45AC-B3EF-F7B3677BBC7B}" destId="{664130D7-D9A2-4CCE-94AF-306BCEFDA0CE}" srcOrd="0" destOrd="8" presId="urn:microsoft.com/office/officeart/2005/8/layout/process3"/>
    <dgm:cxn modelId="{444E2F25-2BAD-4C09-A479-58A372DF0922}" srcId="{05D3E7A9-338A-4908-B892-B58424B09D6D}" destId="{620381A1-FE40-4E04-9497-1F495BFAE4B2}" srcOrd="1" destOrd="0" parTransId="{3DBAE56A-749A-4409-B4DE-06203789E519}" sibTransId="{C6CA4F90-9117-406A-B916-17E304C267FA}"/>
    <dgm:cxn modelId="{AC953425-26CF-4351-9D8E-EC63FF5AD177}" type="presOf" srcId="{620381A1-FE40-4E04-9497-1F495BFAE4B2}" destId="{D61DF15F-9DC9-4162-9DD0-3DD19663177A}" srcOrd="1" destOrd="0" presId="urn:microsoft.com/office/officeart/2005/8/layout/process3"/>
    <dgm:cxn modelId="{9341B525-F96D-4D6E-8B43-7B50BE83CC70}" srcId="{6E73D855-EB35-4FD8-AD74-573804D5AB1A}" destId="{A59F95EB-D110-4D5F-95EF-0A8568582520}" srcOrd="3" destOrd="0" parTransId="{ED67F571-90C3-494A-AC83-4402438FDCBC}" sibTransId="{6A3C7259-2051-4E7C-AD61-35C8D839BBD0}"/>
    <dgm:cxn modelId="{F3789926-2451-4868-9940-511664757DCB}" type="presOf" srcId="{CDE54C1C-A935-49D9-AE38-DA6CBF87E125}" destId="{664130D7-D9A2-4CCE-94AF-306BCEFDA0CE}" srcOrd="0" destOrd="2" presId="urn:microsoft.com/office/officeart/2005/8/layout/process3"/>
    <dgm:cxn modelId="{D42D2F28-390C-4A02-B692-4FA9492E0DA5}" type="presOf" srcId="{CAE4ACD9-EA6E-4E5F-80F4-AC1A28DE325B}" destId="{FA24A20C-75EF-442A-B284-749A6E06892E}" srcOrd="0" destOrd="0" presId="urn:microsoft.com/office/officeart/2005/8/layout/process3"/>
    <dgm:cxn modelId="{CD52A628-FCA6-49C4-977D-6D36E218FFD3}" type="presOf" srcId="{EB5A2BA9-4A59-4707-856A-DA2292FBD2F6}" destId="{AF013F95-D9E5-42AC-B72D-EA6E24348638}" srcOrd="0" destOrd="5" presId="urn:microsoft.com/office/officeart/2005/8/layout/process3"/>
    <dgm:cxn modelId="{466AF429-AF2F-4624-BB3B-64BA198841A3}" srcId="{C85D306E-CE21-4B8B-8FEF-BE19CCDD45E6}" destId="{5101176A-ADD9-4EAA-BF19-1F761F514E85}" srcOrd="3" destOrd="0" parTransId="{4F90ADD1-A8C3-4BC3-A0F5-CDE716BC2BBA}" sibTransId="{44C66F8D-996D-4C07-A770-FC82F6338E1B}"/>
    <dgm:cxn modelId="{C472712B-1887-498E-B9AF-489320D470F6}" srcId="{620381A1-FE40-4E04-9497-1F495BFAE4B2}" destId="{6B43CD23-FC54-433A-B1E0-7DD68D58A5D0}" srcOrd="8" destOrd="0" parTransId="{F38B8579-4907-4920-80C5-2C056BD4089A}" sibTransId="{EF32F7FA-4F75-4A23-9EDA-A5ADF758EEEA}"/>
    <dgm:cxn modelId="{2E86482E-AC57-474B-B23B-3E4064F76EA0}" type="presOf" srcId="{7E4A1F0E-E171-4EA6-ADF7-C103C35C1EFC}" destId="{8D076650-07B1-4DE6-80B9-220808E73411}" srcOrd="0" destOrd="2" presId="urn:microsoft.com/office/officeart/2005/8/layout/process3"/>
    <dgm:cxn modelId="{A844AB2F-C426-40B4-95CC-CCC0EA1EAD6C}" type="presOf" srcId="{D42239A4-E4D2-4E06-9CF8-6462F53B54D1}" destId="{664130D7-D9A2-4CCE-94AF-306BCEFDA0CE}" srcOrd="0" destOrd="0" presId="urn:microsoft.com/office/officeart/2005/8/layout/process3"/>
    <dgm:cxn modelId="{96F45833-A358-4532-A2CE-42CEFF178AB9}" type="presOf" srcId="{7D292364-F03F-4452-A767-5F803466CE26}" destId="{AF013F95-D9E5-42AC-B72D-EA6E24348638}" srcOrd="0" destOrd="4" presId="urn:microsoft.com/office/officeart/2005/8/layout/process3"/>
    <dgm:cxn modelId="{7FB7DE36-92FB-48B7-A769-49C4C8D6CE3E}" type="presOf" srcId="{4CE03015-887C-47AC-BF0F-CCA07BC93D34}" destId="{664130D7-D9A2-4CCE-94AF-306BCEFDA0CE}" srcOrd="0" destOrd="1" presId="urn:microsoft.com/office/officeart/2005/8/layout/process3"/>
    <dgm:cxn modelId="{882B323C-3FF6-4121-88B5-4A165DAE38EE}" srcId="{6E73D855-EB35-4FD8-AD74-573804D5AB1A}" destId="{7B5BDE0F-D9B3-4CA1-BAA2-02256DB45A2B}" srcOrd="1" destOrd="0" parTransId="{5111BC8B-00DA-4891-ADB6-010DF9411608}" sibTransId="{397DBF0B-4F52-4408-8133-74B4C51E3892}"/>
    <dgm:cxn modelId="{B617603C-2A87-444F-AA52-962DCDA16879}" type="presOf" srcId="{6974C8E5-44F1-4E43-B674-6FEBFD4292DF}" destId="{FA24A20C-75EF-442A-B284-749A6E06892E}" srcOrd="0" destOrd="1" presId="urn:microsoft.com/office/officeart/2005/8/layout/process3"/>
    <dgm:cxn modelId="{53E8DB3C-EFEF-439E-AF28-39D89D189703}" srcId="{437F70A0-AE5A-4832-BE5C-8B76D362B1F7}" destId="{6B6976B3-A9B5-48E5-9D3A-ADD10C56B146}" srcOrd="3" destOrd="0" parTransId="{A5041260-71D8-4F86-A12C-AAC4F368DEA8}" sibTransId="{4BEF47FC-2A22-424D-B139-4A3978518466}"/>
    <dgm:cxn modelId="{EA1CDF3D-5952-4C71-9DF7-62CBFB4BE6D9}" type="presOf" srcId="{466CE172-A17B-4EC7-9126-458AC8A451EF}" destId="{664130D7-D9A2-4CCE-94AF-306BCEFDA0CE}" srcOrd="0" destOrd="7" presId="urn:microsoft.com/office/officeart/2005/8/layout/process3"/>
    <dgm:cxn modelId="{17514B5B-ADF1-4B6E-BA5E-A720D1A2E922}" type="presOf" srcId="{7F292309-E57B-483A-A701-70B098689E3B}" destId="{AF013F95-D9E5-42AC-B72D-EA6E24348638}" srcOrd="0" destOrd="0" presId="urn:microsoft.com/office/officeart/2005/8/layout/process3"/>
    <dgm:cxn modelId="{D9BF395D-B302-44D8-82FA-4BD9494E221F}" type="presOf" srcId="{599B28E9-C61B-4282-8755-C023B370AD10}" destId="{FA24A20C-75EF-442A-B284-749A6E06892E}" srcOrd="0" destOrd="5" presId="urn:microsoft.com/office/officeart/2005/8/layout/process3"/>
    <dgm:cxn modelId="{4BAC9643-B821-4B2F-A5C6-B7DC3B1E38A5}" srcId="{437F70A0-AE5A-4832-BE5C-8B76D362B1F7}" destId="{98853EDB-EF8F-45AC-B3EF-F7B3677BBC7B}" srcOrd="8" destOrd="0" parTransId="{8BFAC154-5C70-4751-9E8D-574F36B39327}" sibTransId="{E43EF20A-309F-46E0-87D8-80AD563B34B3}"/>
    <dgm:cxn modelId="{EE6D8048-3812-4A0A-A088-1D0ECEEBC988}" type="presOf" srcId="{6B43CD23-FC54-433A-B1E0-7DD68D58A5D0}" destId="{FA24A20C-75EF-442A-B284-749A6E06892E}" srcOrd="0" destOrd="8" presId="urn:microsoft.com/office/officeart/2005/8/layout/process3"/>
    <dgm:cxn modelId="{4686026A-EA09-4B2F-99F6-DF8244F993EB}" type="presOf" srcId="{20A53C5B-39D4-4B9A-AE6B-7CC5BEE9A6EC}" destId="{61CEE56B-6A0A-4CB5-BEF1-124369F54069}" srcOrd="0" destOrd="0" presId="urn:microsoft.com/office/officeart/2005/8/layout/process3"/>
    <dgm:cxn modelId="{DD40334E-6759-49E4-9771-4F01FD7935BF}" type="presOf" srcId="{A83BE8BF-C1C8-40E6-AC35-77F8849BF53D}" destId="{8D076650-07B1-4DE6-80B9-220808E73411}" srcOrd="0" destOrd="0" presId="urn:microsoft.com/office/officeart/2005/8/layout/process3"/>
    <dgm:cxn modelId="{BB407751-6DB2-45CE-A9C4-267F6899BC1D}" type="presOf" srcId="{620381A1-FE40-4E04-9497-1F495BFAE4B2}" destId="{A1FD2C5D-A483-4AEA-8BF0-7891B55F0C04}" srcOrd="0" destOrd="0" presId="urn:microsoft.com/office/officeart/2005/8/layout/process3"/>
    <dgm:cxn modelId="{86BEF772-8952-4D35-9BC4-E8E75A4C0FB4}" type="presOf" srcId="{B8217E85-7625-4646-A7C8-BCD3D0E36668}" destId="{04B908AD-A7FF-4CDA-BE51-176078D39AA8}" srcOrd="1" destOrd="0" presId="urn:microsoft.com/office/officeart/2005/8/layout/process3"/>
    <dgm:cxn modelId="{F0B8237A-6DA8-4393-859B-80667B9EABE0}" srcId="{620381A1-FE40-4E04-9497-1F495BFAE4B2}" destId="{3B2C052F-5EEA-4A55-8E32-22318B8790D7}" srcOrd="7" destOrd="0" parTransId="{7FD6DB54-94E2-433A-8D6E-36B3703A3BC7}" sibTransId="{16BCAAEE-D41A-4E1D-8062-FF13FFEBEEE4}"/>
    <dgm:cxn modelId="{315D6D5A-40A6-4503-A186-61EB8EFE6F26}" srcId="{437F70A0-AE5A-4832-BE5C-8B76D362B1F7}" destId="{466CE172-A17B-4EC7-9126-458AC8A451EF}" srcOrd="7" destOrd="0" parTransId="{05BE20AE-1CE3-4E30-8438-F195F98B1C40}" sibTransId="{2E85D8C3-E466-445E-9AEE-87FBF30C8F2A}"/>
    <dgm:cxn modelId="{0280595A-60D1-4833-AB2A-5593FC97C4BD}" type="presOf" srcId="{0CFFE200-8E47-4B3F-982A-2E10DB08DEA3}" destId="{664130D7-D9A2-4CCE-94AF-306BCEFDA0CE}" srcOrd="0" destOrd="10" presId="urn:microsoft.com/office/officeart/2005/8/layout/process3"/>
    <dgm:cxn modelId="{0F1DB75A-389F-44A6-8382-08137B89CC16}" type="presOf" srcId="{6E73D855-EB35-4FD8-AD74-573804D5AB1A}" destId="{551B0313-6D4A-48AD-8C8C-6640992B5591}" srcOrd="1" destOrd="0" presId="urn:microsoft.com/office/officeart/2005/8/layout/process3"/>
    <dgm:cxn modelId="{7605DA5A-99F0-48EF-897E-F776909EA22C}" type="presOf" srcId="{A59F95EB-D110-4D5F-95EF-0A8568582520}" destId="{AF013F95-D9E5-42AC-B72D-EA6E24348638}" srcOrd="0" destOrd="3" presId="urn:microsoft.com/office/officeart/2005/8/layout/process3"/>
    <dgm:cxn modelId="{92E1857D-EBF8-40C9-AFCE-755BF0184F5D}" type="presOf" srcId="{05D3E7A9-338A-4908-B892-B58424B09D6D}" destId="{CD22CAE2-2A14-433D-8461-D907128AE188}" srcOrd="0" destOrd="0" presId="urn:microsoft.com/office/officeart/2005/8/layout/process3"/>
    <dgm:cxn modelId="{EE98147E-DBDD-470D-AB77-48BB38D6D19F}" srcId="{620381A1-FE40-4E04-9497-1F495BFAE4B2}" destId="{8A652805-C26C-484E-BEF8-A95889D131E1}" srcOrd="4" destOrd="0" parTransId="{782A1A09-1A21-46CA-B5C4-EC55204C0C12}" sibTransId="{EDBDFF78-97D7-493A-BE52-FB801165F7B3}"/>
    <dgm:cxn modelId="{7C6E1D82-86FB-4CBB-A89A-302194D8FBEA}" type="presOf" srcId="{8B813867-93C7-4B18-B4B2-D8D68FA5EB5F}" destId="{AF013F95-D9E5-42AC-B72D-EA6E24348638}" srcOrd="0" destOrd="6" presId="urn:microsoft.com/office/officeart/2005/8/layout/process3"/>
    <dgm:cxn modelId="{8E05D583-DE94-4A35-91D4-F8A53B6874AA}" srcId="{437F70A0-AE5A-4832-BE5C-8B76D362B1F7}" destId="{0CFFE200-8E47-4B3F-982A-2E10DB08DEA3}" srcOrd="10" destOrd="0" parTransId="{902B3285-68AB-4935-A214-BB1C4C4E4597}" sibTransId="{7E3C17FD-EE8F-4057-90DE-EF4301DABB35}"/>
    <dgm:cxn modelId="{7739138C-4B89-4DCF-875B-EDC1090710EA}" srcId="{6E73D855-EB35-4FD8-AD74-573804D5AB1A}" destId="{7F292309-E57B-483A-A701-70B098689E3B}" srcOrd="0" destOrd="0" parTransId="{81A4FFDF-CDB4-4287-974A-96B87EC16079}" sibTransId="{7A364661-D797-42D9-BAE8-C3B890F207F1}"/>
    <dgm:cxn modelId="{E06C688C-8F5C-4793-9E67-891654042887}" type="presOf" srcId="{8B80991E-3AEB-4E76-8B13-BC79A7AF9E3B}" destId="{AF013F95-D9E5-42AC-B72D-EA6E24348638}" srcOrd="0" destOrd="2" presId="urn:microsoft.com/office/officeart/2005/8/layout/process3"/>
    <dgm:cxn modelId="{C28F7395-C76B-4BEC-ADFC-5D35131FD804}" srcId="{C85D306E-CE21-4B8B-8FEF-BE19CCDD45E6}" destId="{CBE7873A-F742-4E85-84EF-20FBB9719920}" srcOrd="1" destOrd="0" parTransId="{DA69C1C8-9F41-4080-B09F-F367DE06AEFA}" sibTransId="{0B3AE088-02AD-421C-AB15-00487BFAA0C6}"/>
    <dgm:cxn modelId="{76F79397-0DB3-4743-8706-898AA825B5FF}" srcId="{437F70A0-AE5A-4832-BE5C-8B76D362B1F7}" destId="{9861D879-9422-4BDF-A322-59534CE068A1}" srcOrd="4" destOrd="0" parTransId="{E33B936A-DFBC-4BD6-832A-C1BFDA10190B}" sibTransId="{4FFA8100-1D93-4290-96B4-3FA884038404}"/>
    <dgm:cxn modelId="{5937B59F-C782-4633-BA15-7B9EA69DCB06}" type="presOf" srcId="{283A9202-6ECA-4275-809C-07404011E455}" destId="{664130D7-D9A2-4CCE-94AF-306BCEFDA0CE}" srcOrd="0" destOrd="9" presId="urn:microsoft.com/office/officeart/2005/8/layout/process3"/>
    <dgm:cxn modelId="{4E6E82A0-18BF-4259-9AFF-AEC3FEDB3A45}" srcId="{437F70A0-AE5A-4832-BE5C-8B76D362B1F7}" destId="{A97CFA57-C111-400F-B827-62ED378D5F19}" srcOrd="5" destOrd="0" parTransId="{A33E3E9C-DE76-4FEB-AF4A-692C12A5217D}" sibTransId="{2C8FB85E-F099-4244-839E-F80B1B7E2ABF}"/>
    <dgm:cxn modelId="{2C0E83A4-DC4E-42BE-BA1E-6CF0FE713A3C}" srcId="{05D3E7A9-338A-4908-B892-B58424B09D6D}" destId="{437F70A0-AE5A-4832-BE5C-8B76D362B1F7}" srcOrd="3" destOrd="0" parTransId="{FC3B7895-152F-4EF5-A129-8975A26A5ECE}" sibTransId="{8E3BEB98-2123-480D-A79E-A040ACA5A5B2}"/>
    <dgm:cxn modelId="{810174A7-1AE9-49AB-BCEF-CE95BBC2C2EE}" type="presOf" srcId="{C6CA4F90-9117-406A-B916-17E304C267FA}" destId="{E19C9245-FD40-4249-95FD-FB0503304E51}" srcOrd="1" destOrd="0" presId="urn:microsoft.com/office/officeart/2005/8/layout/process3"/>
    <dgm:cxn modelId="{BD42CEA7-F014-43E5-A447-86BF684181AC}" srcId="{620381A1-FE40-4E04-9497-1F495BFAE4B2}" destId="{599B28E9-C61B-4282-8755-C023B370AD10}" srcOrd="5" destOrd="0" parTransId="{DC5CBC93-8219-4AE4-AE44-A488E7CA62B0}" sibTransId="{34C783EA-55C4-4ADD-96CA-FCD76D46C7EE}"/>
    <dgm:cxn modelId="{15FAB0A8-F4E7-45F5-B015-F9E8EA56EC28}" srcId="{620381A1-FE40-4E04-9497-1F495BFAE4B2}" destId="{01B60F40-191A-4D2E-A5F6-FD6BE7ED17CD}" srcOrd="9" destOrd="0" parTransId="{6C967173-E854-4D46-9FF6-393E9E24D4F8}" sibTransId="{F5775F79-DC1D-4AAC-BCC2-B6A6EEE27A10}"/>
    <dgm:cxn modelId="{DB7664AA-E5F4-4D87-AD58-EA0F816732F8}" type="presOf" srcId="{01B60F40-191A-4D2E-A5F6-FD6BE7ED17CD}" destId="{FA24A20C-75EF-442A-B284-749A6E06892E}" srcOrd="0" destOrd="9" presId="urn:microsoft.com/office/officeart/2005/8/layout/process3"/>
    <dgm:cxn modelId="{B023DFAC-C961-4BF5-860D-362BCBBACB8C}" srcId="{620381A1-FE40-4E04-9497-1F495BFAE4B2}" destId="{114DE6E5-54D5-48C9-B43F-9028DAEDF314}" srcOrd="2" destOrd="0" parTransId="{693DC7D1-2093-4EF9-8C71-A1247DDD5C1B}" sibTransId="{7D2018CC-C255-4A74-B51A-5F112595F324}"/>
    <dgm:cxn modelId="{D49875AD-6A47-44D5-BDC3-B9439C96C49C}" srcId="{6E73D855-EB35-4FD8-AD74-573804D5AB1A}" destId="{8B813867-93C7-4B18-B4B2-D8D68FA5EB5F}" srcOrd="6" destOrd="0" parTransId="{70C3FA66-6867-4253-961E-4779F6C38E33}" sibTransId="{5F28EEA3-A6F7-4F55-8F7B-D33223B2302F}"/>
    <dgm:cxn modelId="{AF3A85AD-EAC9-4CE0-AD3C-3B6AF3D96954}" srcId="{6E73D855-EB35-4FD8-AD74-573804D5AB1A}" destId="{7D292364-F03F-4452-A767-5F803466CE26}" srcOrd="4" destOrd="0" parTransId="{DA07BF36-3D6D-4DF8-BEA8-33F8BC794A12}" sibTransId="{F8EA266C-AC15-4A11-8C6B-E5DC48469338}"/>
    <dgm:cxn modelId="{DEB9F5AD-0316-4BCF-94D6-CAD97365DFC3}" srcId="{620381A1-FE40-4E04-9497-1F495BFAE4B2}" destId="{CAE4ACD9-EA6E-4E5F-80F4-AC1A28DE325B}" srcOrd="0" destOrd="0" parTransId="{08939ED8-7E82-454B-B9A3-258D6E728C86}" sibTransId="{3601792B-125C-4C7A-A19F-B1EBB462BE0D}"/>
    <dgm:cxn modelId="{657B01B5-92D9-4B5E-B923-0F9B545FECD9}" srcId="{05D3E7A9-338A-4908-B892-B58424B09D6D}" destId="{6E73D855-EB35-4FD8-AD74-573804D5AB1A}" srcOrd="0" destOrd="0" parTransId="{0C9ECC65-E87A-4B49-82E7-1901B68EFE36}" sibTransId="{B8217E85-7625-4646-A7C8-BCD3D0E36668}"/>
    <dgm:cxn modelId="{51A658B5-77AB-4559-B961-BF84DA3FE4AE}" type="presOf" srcId="{6E73D855-EB35-4FD8-AD74-573804D5AB1A}" destId="{CB449781-4963-4896-A941-7FC5D83860C6}" srcOrd="0" destOrd="0" presId="urn:microsoft.com/office/officeart/2005/8/layout/process3"/>
    <dgm:cxn modelId="{4C445EB6-8616-4775-9E7C-44BBDB210C16}" type="presOf" srcId="{3B2C052F-5EEA-4A55-8E32-22318B8790D7}" destId="{FA24A20C-75EF-442A-B284-749A6E06892E}" srcOrd="0" destOrd="7" presId="urn:microsoft.com/office/officeart/2005/8/layout/process3"/>
    <dgm:cxn modelId="{6C37BAB6-FE11-4467-BD4E-382623EEEAD7}" type="presOf" srcId="{881A1380-C965-472B-8F05-FE4E31AF6434}" destId="{8D076650-07B1-4DE6-80B9-220808E73411}" srcOrd="0" destOrd="4" presId="urn:microsoft.com/office/officeart/2005/8/layout/process3"/>
    <dgm:cxn modelId="{5A21DAB8-08EA-4A83-A156-308CE5CCAEE9}" type="presOf" srcId="{C6CA4F90-9117-406A-B916-17E304C267FA}" destId="{2CF57E79-6592-46E0-9020-47CAE3E5C124}" srcOrd="0" destOrd="0" presId="urn:microsoft.com/office/officeart/2005/8/layout/process3"/>
    <dgm:cxn modelId="{130308B9-6A0C-4174-A1D9-D985B4910F23}" srcId="{437F70A0-AE5A-4832-BE5C-8B76D362B1F7}" destId="{283A9202-6ECA-4275-809C-07404011E455}" srcOrd="9" destOrd="0" parTransId="{6388F6A1-B5C8-42AD-8A6F-1A0266026A45}" sibTransId="{B2EE46C1-290F-4714-81B9-2F92C55E5E69}"/>
    <dgm:cxn modelId="{36325FBE-CA65-41DB-A3A9-B21DF75C016F}" type="presOf" srcId="{C85D306E-CE21-4B8B-8FEF-BE19CCDD45E6}" destId="{0F4391D0-A527-45C3-A07E-0893BC804C6A}" srcOrd="0" destOrd="0" presId="urn:microsoft.com/office/officeart/2005/8/layout/process3"/>
    <dgm:cxn modelId="{2287B0C4-639F-47D9-8345-908DD52BACD4}" type="presOf" srcId="{437F70A0-AE5A-4832-BE5C-8B76D362B1F7}" destId="{5A094BB5-F678-4DD8-B61F-321D2886DC57}" srcOrd="0" destOrd="0" presId="urn:microsoft.com/office/officeart/2005/8/layout/process3"/>
    <dgm:cxn modelId="{66AF0AC9-D8E9-43D8-A08A-251ADB483CE2}" type="presOf" srcId="{9861D879-9422-4BDF-A322-59534CE068A1}" destId="{664130D7-D9A2-4CCE-94AF-306BCEFDA0CE}" srcOrd="0" destOrd="4" presId="urn:microsoft.com/office/officeart/2005/8/layout/process3"/>
    <dgm:cxn modelId="{E70F18D1-5792-4709-811B-5A0A38DBB1A3}" srcId="{05D3E7A9-338A-4908-B892-B58424B09D6D}" destId="{C85D306E-CE21-4B8B-8FEF-BE19CCDD45E6}" srcOrd="2" destOrd="0" parTransId="{26EA181C-489B-446A-9FE9-A688E4C08DB7}" sibTransId="{20A53C5B-39D4-4B9A-AE6B-7CC5BEE9A6EC}"/>
    <dgm:cxn modelId="{54F737D3-2D39-4FF0-B564-3A5455B8E844}" srcId="{C85D306E-CE21-4B8B-8FEF-BE19CCDD45E6}" destId="{7E4A1F0E-E171-4EA6-ADF7-C103C35C1EFC}" srcOrd="2" destOrd="0" parTransId="{A7BDFB4A-A8FC-49A6-BB74-1D1EA5C5D932}" sibTransId="{70CEABC6-FB82-498A-BE86-D238735132A9}"/>
    <dgm:cxn modelId="{882D66D5-1A9C-47F4-8EA7-75965782B167}" type="presOf" srcId="{8A652805-C26C-484E-BEF8-A95889D131E1}" destId="{FA24A20C-75EF-442A-B284-749A6E06892E}" srcOrd="0" destOrd="4" presId="urn:microsoft.com/office/officeart/2005/8/layout/process3"/>
    <dgm:cxn modelId="{2A1C68D8-4BC7-4000-AB71-95180AE1E45C}" type="presOf" srcId="{F1FB15C7-2BCB-4D85-9EB4-7582EA15EAE3}" destId="{FA24A20C-75EF-442A-B284-749A6E06892E}" srcOrd="0" destOrd="3" presId="urn:microsoft.com/office/officeart/2005/8/layout/process3"/>
    <dgm:cxn modelId="{2B9E50D9-3CA7-409E-A76F-E6DF2FCFFA3F}" srcId="{437F70A0-AE5A-4832-BE5C-8B76D362B1F7}" destId="{CDE54C1C-A935-49D9-AE38-DA6CBF87E125}" srcOrd="2" destOrd="0" parTransId="{60D33B6B-5E2F-41A2-9A7C-08BFF1B61EB3}" sibTransId="{D7CE05C3-D4D4-4891-8566-9817CAA7A0DF}"/>
    <dgm:cxn modelId="{F84920DC-82E2-4821-ADC1-3F5EB3DEE0C2}" type="presOf" srcId="{437F70A0-AE5A-4832-BE5C-8B76D362B1F7}" destId="{4B37C6C7-6E99-411B-9530-2EEAFCEC931F}" srcOrd="1" destOrd="0" presId="urn:microsoft.com/office/officeart/2005/8/layout/process3"/>
    <dgm:cxn modelId="{F00DAEDE-F0DE-4678-ADBA-E956FD29DB7F}" type="presOf" srcId="{20A53C5B-39D4-4B9A-AE6B-7CC5BEE9A6EC}" destId="{F5875509-90C7-41F7-918C-B8628B3EAF41}" srcOrd="1" destOrd="0" presId="urn:microsoft.com/office/officeart/2005/8/layout/process3"/>
    <dgm:cxn modelId="{09819EE0-20E2-4469-9CA1-F21CC4A05217}" type="presOf" srcId="{CBE7873A-F742-4E85-84EF-20FBB9719920}" destId="{8D076650-07B1-4DE6-80B9-220808E73411}" srcOrd="0" destOrd="1" presId="urn:microsoft.com/office/officeart/2005/8/layout/process3"/>
    <dgm:cxn modelId="{CBFEDEE0-F6B4-4BCF-80AC-0E3D0AAD48F6}" srcId="{620381A1-FE40-4E04-9497-1F495BFAE4B2}" destId="{6974C8E5-44F1-4E43-B674-6FEBFD4292DF}" srcOrd="1" destOrd="0" parTransId="{53A42053-1483-4255-86E0-FC1EA7BFF096}" sibTransId="{4268ABD7-FC56-4E1F-B8E8-68C8EECD44FA}"/>
    <dgm:cxn modelId="{5C8222E1-AC52-4028-907D-1D3EF0337607}" type="presOf" srcId="{B8217E85-7625-4646-A7C8-BCD3D0E36668}" destId="{DD780B82-81F5-496B-A9A1-305BDAAE1574}" srcOrd="0" destOrd="0" presId="urn:microsoft.com/office/officeart/2005/8/layout/process3"/>
    <dgm:cxn modelId="{13E4EDE9-F850-44C0-8530-F6792F158788}" type="presOf" srcId="{114DE6E5-54D5-48C9-B43F-9028DAEDF314}" destId="{FA24A20C-75EF-442A-B284-749A6E06892E}" srcOrd="0" destOrd="2" presId="urn:microsoft.com/office/officeart/2005/8/layout/process3"/>
    <dgm:cxn modelId="{E4642DEA-5A09-4464-8AEE-F1BC7259D9E5}" type="presOf" srcId="{6B6976B3-A9B5-48E5-9D3A-ADD10C56B146}" destId="{664130D7-D9A2-4CCE-94AF-306BCEFDA0CE}" srcOrd="0" destOrd="3" presId="urn:microsoft.com/office/officeart/2005/8/layout/process3"/>
    <dgm:cxn modelId="{CA2EB3EC-1A3B-473C-B238-04C7AEA8C5B5}" srcId="{437F70A0-AE5A-4832-BE5C-8B76D362B1F7}" destId="{1169F7DF-B93E-4046-879D-3E10128A5346}" srcOrd="6" destOrd="0" parTransId="{1AEE57A3-E3D3-4E6B-958C-48999326150A}" sibTransId="{DBB68973-C2ED-41F8-BC04-8B33FB25AB3B}"/>
    <dgm:cxn modelId="{483ED6EC-708D-4A46-B3C3-2872152CC9AB}" srcId="{620381A1-FE40-4E04-9497-1F495BFAE4B2}" destId="{19A94C5C-14FE-409C-888E-A878090E690C}" srcOrd="6" destOrd="0" parTransId="{D8412903-2101-460E-AECC-8BD75BFF0E66}" sibTransId="{48E22C00-A474-4596-B114-26E2FDE35E36}"/>
    <dgm:cxn modelId="{46D141EE-F496-416E-A6E6-9693B7748602}" type="presOf" srcId="{A97CFA57-C111-400F-B827-62ED378D5F19}" destId="{664130D7-D9A2-4CCE-94AF-306BCEFDA0CE}" srcOrd="0" destOrd="5" presId="urn:microsoft.com/office/officeart/2005/8/layout/process3"/>
    <dgm:cxn modelId="{C1BAC0F6-2B72-471A-9FA3-B417B6667AC6}" type="presOf" srcId="{1169F7DF-B93E-4046-879D-3E10128A5346}" destId="{664130D7-D9A2-4CCE-94AF-306BCEFDA0CE}" srcOrd="0" destOrd="6" presId="urn:microsoft.com/office/officeart/2005/8/layout/process3"/>
    <dgm:cxn modelId="{CECC88F9-A07E-421C-9235-1648F98B2251}" srcId="{6E73D855-EB35-4FD8-AD74-573804D5AB1A}" destId="{8B80991E-3AEB-4E76-8B13-BC79A7AF9E3B}" srcOrd="2" destOrd="0" parTransId="{71AA7B3E-4F4D-457A-9D15-C5EE7AB9E44D}" sibTransId="{9F4D23E3-1E0C-4413-A8B1-10D17C521E34}"/>
    <dgm:cxn modelId="{B10979FA-8D19-4D06-9A36-F574DF6A051F}" srcId="{6E73D855-EB35-4FD8-AD74-573804D5AB1A}" destId="{EB5A2BA9-4A59-4707-856A-DA2292FBD2F6}" srcOrd="5" destOrd="0" parTransId="{95014440-889D-44A1-9D36-E681C33E6D03}" sibTransId="{EA9F76CB-854F-4B09-A032-861245B21440}"/>
    <dgm:cxn modelId="{A660039D-10C4-4D35-8AD9-8B6ECB451D08}" type="presParOf" srcId="{CD22CAE2-2A14-433D-8461-D907128AE188}" destId="{A9941B28-F93A-4856-BD8A-5CC2F1AD5A54}" srcOrd="0" destOrd="0" presId="urn:microsoft.com/office/officeart/2005/8/layout/process3"/>
    <dgm:cxn modelId="{98547494-FC82-477A-B09E-77A107CA4C6B}" type="presParOf" srcId="{A9941B28-F93A-4856-BD8A-5CC2F1AD5A54}" destId="{CB449781-4963-4896-A941-7FC5D83860C6}" srcOrd="0" destOrd="0" presId="urn:microsoft.com/office/officeart/2005/8/layout/process3"/>
    <dgm:cxn modelId="{15D03AD4-B0AC-49DA-B65E-90944CAB1BFF}" type="presParOf" srcId="{A9941B28-F93A-4856-BD8A-5CC2F1AD5A54}" destId="{551B0313-6D4A-48AD-8C8C-6640992B5591}" srcOrd="1" destOrd="0" presId="urn:microsoft.com/office/officeart/2005/8/layout/process3"/>
    <dgm:cxn modelId="{C5D04DDA-8D33-464E-8A06-E80B0583045A}" type="presParOf" srcId="{A9941B28-F93A-4856-BD8A-5CC2F1AD5A54}" destId="{AF013F95-D9E5-42AC-B72D-EA6E24348638}" srcOrd="2" destOrd="0" presId="urn:microsoft.com/office/officeart/2005/8/layout/process3"/>
    <dgm:cxn modelId="{E5F91E9A-542F-44DA-959E-35563A37FAAB}" type="presParOf" srcId="{CD22CAE2-2A14-433D-8461-D907128AE188}" destId="{DD780B82-81F5-496B-A9A1-305BDAAE1574}" srcOrd="1" destOrd="0" presId="urn:microsoft.com/office/officeart/2005/8/layout/process3"/>
    <dgm:cxn modelId="{43FB5B8B-1AB2-4102-9069-0F93D0D25E1D}" type="presParOf" srcId="{DD780B82-81F5-496B-A9A1-305BDAAE1574}" destId="{04B908AD-A7FF-4CDA-BE51-176078D39AA8}" srcOrd="0" destOrd="0" presId="urn:microsoft.com/office/officeart/2005/8/layout/process3"/>
    <dgm:cxn modelId="{93801F09-01AA-4EFA-8A93-AB5AF8DD6583}" type="presParOf" srcId="{CD22CAE2-2A14-433D-8461-D907128AE188}" destId="{AE380D12-034D-4E25-A169-BDDC2F7A76A8}" srcOrd="2" destOrd="0" presId="urn:microsoft.com/office/officeart/2005/8/layout/process3"/>
    <dgm:cxn modelId="{97732BE5-4D14-4EC9-8F40-01D267848BFC}" type="presParOf" srcId="{AE380D12-034D-4E25-A169-BDDC2F7A76A8}" destId="{A1FD2C5D-A483-4AEA-8BF0-7891B55F0C04}" srcOrd="0" destOrd="0" presId="urn:microsoft.com/office/officeart/2005/8/layout/process3"/>
    <dgm:cxn modelId="{AD9E9775-FA39-4697-9E7A-BA848AA0D256}" type="presParOf" srcId="{AE380D12-034D-4E25-A169-BDDC2F7A76A8}" destId="{D61DF15F-9DC9-4162-9DD0-3DD19663177A}" srcOrd="1" destOrd="0" presId="urn:microsoft.com/office/officeart/2005/8/layout/process3"/>
    <dgm:cxn modelId="{6E7A98A2-8245-4D1F-9CDC-BEC1224DA74B}" type="presParOf" srcId="{AE380D12-034D-4E25-A169-BDDC2F7A76A8}" destId="{FA24A20C-75EF-442A-B284-749A6E06892E}" srcOrd="2" destOrd="0" presId="urn:microsoft.com/office/officeart/2005/8/layout/process3"/>
    <dgm:cxn modelId="{0FD5A658-D953-4F76-AECD-50809B3626C9}" type="presParOf" srcId="{CD22CAE2-2A14-433D-8461-D907128AE188}" destId="{2CF57E79-6592-46E0-9020-47CAE3E5C124}" srcOrd="3" destOrd="0" presId="urn:microsoft.com/office/officeart/2005/8/layout/process3"/>
    <dgm:cxn modelId="{0873EC48-065E-4ACD-98F9-015E67C9B276}" type="presParOf" srcId="{2CF57E79-6592-46E0-9020-47CAE3E5C124}" destId="{E19C9245-FD40-4249-95FD-FB0503304E51}" srcOrd="0" destOrd="0" presId="urn:microsoft.com/office/officeart/2005/8/layout/process3"/>
    <dgm:cxn modelId="{3BCAE6A8-1DED-47D5-8752-892C309995B9}" type="presParOf" srcId="{CD22CAE2-2A14-433D-8461-D907128AE188}" destId="{0C3F86C4-7113-48EA-8FAB-2C210D8FC6E4}" srcOrd="4" destOrd="0" presId="urn:microsoft.com/office/officeart/2005/8/layout/process3"/>
    <dgm:cxn modelId="{54D6E8EE-F495-4AC6-9336-207BC2985B96}" type="presParOf" srcId="{0C3F86C4-7113-48EA-8FAB-2C210D8FC6E4}" destId="{0F4391D0-A527-45C3-A07E-0893BC804C6A}" srcOrd="0" destOrd="0" presId="urn:microsoft.com/office/officeart/2005/8/layout/process3"/>
    <dgm:cxn modelId="{A520BA22-C891-44E2-A370-F15164895E73}" type="presParOf" srcId="{0C3F86C4-7113-48EA-8FAB-2C210D8FC6E4}" destId="{23F5D6C3-F7EF-4214-A797-2768A15C7306}" srcOrd="1" destOrd="0" presId="urn:microsoft.com/office/officeart/2005/8/layout/process3"/>
    <dgm:cxn modelId="{D3935F9A-993E-433B-8692-84EA497BBE85}" type="presParOf" srcId="{0C3F86C4-7113-48EA-8FAB-2C210D8FC6E4}" destId="{8D076650-07B1-4DE6-80B9-220808E73411}" srcOrd="2" destOrd="0" presId="urn:microsoft.com/office/officeart/2005/8/layout/process3"/>
    <dgm:cxn modelId="{2E2F6B37-8C0F-4B29-80F2-5DF856112235}" type="presParOf" srcId="{CD22CAE2-2A14-433D-8461-D907128AE188}" destId="{61CEE56B-6A0A-4CB5-BEF1-124369F54069}" srcOrd="5" destOrd="0" presId="urn:microsoft.com/office/officeart/2005/8/layout/process3"/>
    <dgm:cxn modelId="{5A4126C3-5BB2-444F-8858-51BC480C141D}" type="presParOf" srcId="{61CEE56B-6A0A-4CB5-BEF1-124369F54069}" destId="{F5875509-90C7-41F7-918C-B8628B3EAF41}" srcOrd="0" destOrd="0" presId="urn:microsoft.com/office/officeart/2005/8/layout/process3"/>
    <dgm:cxn modelId="{2414BB38-6F1A-4ACB-8954-F6BF736DC50F}" type="presParOf" srcId="{CD22CAE2-2A14-433D-8461-D907128AE188}" destId="{D458FEDE-802A-4D0A-B4B2-9B218302B228}" srcOrd="6" destOrd="0" presId="urn:microsoft.com/office/officeart/2005/8/layout/process3"/>
    <dgm:cxn modelId="{5C543D72-C730-44A6-A07F-C67813863520}" type="presParOf" srcId="{D458FEDE-802A-4D0A-B4B2-9B218302B228}" destId="{5A094BB5-F678-4DD8-B61F-321D2886DC57}" srcOrd="0" destOrd="0" presId="urn:microsoft.com/office/officeart/2005/8/layout/process3"/>
    <dgm:cxn modelId="{4C8C457B-9DDB-4CC8-B3D1-BA82B4B8C363}" type="presParOf" srcId="{D458FEDE-802A-4D0A-B4B2-9B218302B228}" destId="{4B37C6C7-6E99-411B-9530-2EEAFCEC931F}" srcOrd="1" destOrd="0" presId="urn:microsoft.com/office/officeart/2005/8/layout/process3"/>
    <dgm:cxn modelId="{D9C3A473-3ACF-4F0A-9D61-9766216DC934}" type="presParOf" srcId="{D458FEDE-802A-4D0A-B4B2-9B218302B228}" destId="{664130D7-D9A2-4CCE-94AF-306BCEFDA0C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F8A424-D87F-46DE-AC85-FDF81E1EA3E2}">
      <dsp:nvSpPr>
        <dsp:cNvPr id="0" name=""/>
        <dsp:cNvSpPr/>
      </dsp:nvSpPr>
      <dsp:spPr>
        <a:xfrm>
          <a:off x="17827" y="0"/>
          <a:ext cx="5966454" cy="372903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F1A73-E22D-4132-A830-5FD484C9ADAD}">
      <dsp:nvSpPr>
        <dsp:cNvPr id="0" name=""/>
        <dsp:cNvSpPr/>
      </dsp:nvSpPr>
      <dsp:spPr>
        <a:xfrm>
          <a:off x="605523" y="2772909"/>
          <a:ext cx="137228" cy="1372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51B6A-BBE7-4D7F-997B-159F6A493A51}">
      <dsp:nvSpPr>
        <dsp:cNvPr id="0" name=""/>
        <dsp:cNvSpPr/>
      </dsp:nvSpPr>
      <dsp:spPr>
        <a:xfrm>
          <a:off x="674137" y="2841523"/>
          <a:ext cx="1020263" cy="887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23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b="1" kern="1200">
              <a:latin typeface="Calibri" panose="020F0502020204030204"/>
              <a:ea typeface="+mn-ea"/>
              <a:cs typeface="+mn-cs"/>
            </a:rPr>
            <a:t>Uddannelsesstart</a:t>
          </a:r>
        </a:p>
      </dsp:txBody>
      <dsp:txXfrm>
        <a:off x="674137" y="2841523"/>
        <a:ext cx="1020263" cy="887510"/>
      </dsp:txXfrm>
    </dsp:sp>
    <dsp:sp modelId="{AA3FFD7A-A2D6-4182-AAFD-E68E0CD9BE21}">
      <dsp:nvSpPr>
        <dsp:cNvPr id="0" name=""/>
        <dsp:cNvSpPr/>
      </dsp:nvSpPr>
      <dsp:spPr>
        <a:xfrm>
          <a:off x="1575072" y="1905536"/>
          <a:ext cx="238658" cy="23865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F0FFB-A68A-4F26-B0F5-C30DB1DADE02}">
      <dsp:nvSpPr>
        <dsp:cNvPr id="0" name=""/>
        <dsp:cNvSpPr/>
      </dsp:nvSpPr>
      <dsp:spPr>
        <a:xfrm>
          <a:off x="1694401" y="2024865"/>
          <a:ext cx="1252955" cy="1704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23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b="1" kern="1200">
              <a:latin typeface="Calibri" panose="020F0502020204030204"/>
              <a:ea typeface="+mn-ea"/>
              <a:cs typeface="+mn-cs"/>
            </a:rPr>
            <a:t>Under uddannelsen</a:t>
          </a:r>
        </a:p>
      </dsp:txBody>
      <dsp:txXfrm>
        <a:off x="1694401" y="2024865"/>
        <a:ext cx="1252955" cy="1704168"/>
      </dsp:txXfrm>
    </dsp:sp>
    <dsp:sp modelId="{41FDA8FD-74F5-4AD4-B56C-73CDDDF5C84A}">
      <dsp:nvSpPr>
        <dsp:cNvPr id="0" name=""/>
        <dsp:cNvSpPr/>
      </dsp:nvSpPr>
      <dsp:spPr>
        <a:xfrm>
          <a:off x="2813111" y="1266379"/>
          <a:ext cx="316222" cy="3162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65245-41FA-456A-B09A-4C811AF0A79F}">
      <dsp:nvSpPr>
        <dsp:cNvPr id="0" name=""/>
        <dsp:cNvSpPr/>
      </dsp:nvSpPr>
      <dsp:spPr>
        <a:xfrm>
          <a:off x="2971222" y="1424490"/>
          <a:ext cx="1252955" cy="2304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23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b="1" kern="1200">
              <a:latin typeface="Calibri" panose="020F0502020204030204"/>
              <a:ea typeface="+mn-ea"/>
              <a:cs typeface="+mn-cs"/>
            </a:rPr>
            <a:t>Slutningen af uddannelsen</a:t>
          </a:r>
        </a:p>
      </dsp:txBody>
      <dsp:txXfrm>
        <a:off x="2971222" y="1424490"/>
        <a:ext cx="1252955" cy="2304543"/>
      </dsp:txXfrm>
    </dsp:sp>
    <dsp:sp modelId="{3A1A7307-EAB3-48FB-B37C-9F6D9D745796}">
      <dsp:nvSpPr>
        <dsp:cNvPr id="0" name=""/>
        <dsp:cNvSpPr/>
      </dsp:nvSpPr>
      <dsp:spPr>
        <a:xfrm>
          <a:off x="4161530" y="843507"/>
          <a:ext cx="423618" cy="42361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F4BF6-CC37-4F31-B11A-E7115EE580DC}">
      <dsp:nvSpPr>
        <dsp:cNvPr id="0" name=""/>
        <dsp:cNvSpPr/>
      </dsp:nvSpPr>
      <dsp:spPr>
        <a:xfrm>
          <a:off x="4373339" y="1055316"/>
          <a:ext cx="1252955" cy="2673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23" tIns="0" rIns="0" bIns="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b="1" kern="1200"/>
            <a:t>I </a:t>
          </a:r>
          <a:r>
            <a:rPr lang="da-DK" sz="900" b="1" kern="1200">
              <a:latin typeface="Calibri" panose="020F0502020204030204"/>
              <a:ea typeface="+mn-ea"/>
              <a:cs typeface="+mn-cs"/>
            </a:rPr>
            <a:t>job</a:t>
          </a:r>
        </a:p>
      </dsp:txBody>
      <dsp:txXfrm>
        <a:off x="4373339" y="1055316"/>
        <a:ext cx="1252955" cy="26737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B0313-6D4A-48AD-8C8C-6640992B5591}">
      <dsp:nvSpPr>
        <dsp:cNvPr id="0" name=""/>
        <dsp:cNvSpPr/>
      </dsp:nvSpPr>
      <dsp:spPr>
        <a:xfrm>
          <a:off x="1374" y="27882"/>
          <a:ext cx="1726646" cy="1944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>
              <a:latin typeface="Calibri" panose="020F0502020204030204"/>
              <a:ea typeface="+mn-ea"/>
              <a:cs typeface="+mn-cs"/>
            </a:rPr>
            <a:t>Uddannelsesstart</a:t>
          </a:r>
          <a:endParaRPr lang="da-DK" sz="1200" b="1" kern="1200" dirty="0">
            <a:latin typeface="Calibri" panose="020F0502020204030204"/>
            <a:ea typeface="+mn-ea"/>
            <a:cs typeface="+mn-cs"/>
          </a:endParaRPr>
        </a:p>
      </dsp:txBody>
      <dsp:txXfrm>
        <a:off x="1374" y="27882"/>
        <a:ext cx="1726646" cy="690658"/>
      </dsp:txXfrm>
    </dsp:sp>
    <dsp:sp modelId="{AF013F95-D9E5-42AC-B72D-EA6E24348638}">
      <dsp:nvSpPr>
        <dsp:cNvPr id="0" name=""/>
        <dsp:cNvSpPr/>
      </dsp:nvSpPr>
      <dsp:spPr>
        <a:xfrm>
          <a:off x="355024" y="718540"/>
          <a:ext cx="1726646" cy="480937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000" kern="1200" dirty="0"/>
            <a:t>Introduktion til ”Bornholmerpakken” med tilbud om aktiviteter, studierabatter, studievejledning og studiegruppe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000" kern="1200" dirty="0"/>
            <a:t>Evt. hjælp til at finde bolig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000" kern="1200" dirty="0"/>
            <a:t>  Samarbejde med tilflytterservice Bornholm</a:t>
          </a:r>
          <a:br>
            <a:rPr lang="da-DK" sz="1000" kern="1200" dirty="0"/>
          </a:br>
          <a:endParaRPr lang="da-DK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000" kern="1200" dirty="0"/>
            <a:t>Individuel kontakt og samtale  med studievejlederen før du starter på uddannelsen</a:t>
          </a:r>
          <a:br>
            <a:rPr lang="da-DK" sz="1000" kern="1200" dirty="0"/>
          </a:br>
          <a:endParaRPr lang="da-DK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000" kern="1200" dirty="0"/>
            <a:t> Introduktion til gode studievaner</a:t>
          </a:r>
        </a:p>
      </dsp:txBody>
      <dsp:txXfrm>
        <a:off x="405596" y="769112"/>
        <a:ext cx="1625502" cy="4708231"/>
      </dsp:txXfrm>
    </dsp:sp>
    <dsp:sp modelId="{DD780B82-81F5-496B-A9A1-305BDAAE1574}">
      <dsp:nvSpPr>
        <dsp:cNvPr id="0" name=""/>
        <dsp:cNvSpPr/>
      </dsp:nvSpPr>
      <dsp:spPr>
        <a:xfrm>
          <a:off x="1989773" y="158268"/>
          <a:ext cx="554917" cy="4298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200" kern="1200"/>
        </a:p>
      </dsp:txBody>
      <dsp:txXfrm>
        <a:off x="1989773" y="244245"/>
        <a:ext cx="425952" cy="257931"/>
      </dsp:txXfrm>
    </dsp:sp>
    <dsp:sp modelId="{D61DF15F-9DC9-4162-9DD0-3DD19663177A}">
      <dsp:nvSpPr>
        <dsp:cNvPr id="0" name=""/>
        <dsp:cNvSpPr/>
      </dsp:nvSpPr>
      <dsp:spPr>
        <a:xfrm>
          <a:off x="2775033" y="27882"/>
          <a:ext cx="1726646" cy="1944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>
              <a:latin typeface="Calibri" panose="020F0502020204030204"/>
              <a:ea typeface="+mn-ea"/>
              <a:cs typeface="+mn-cs"/>
            </a:rPr>
            <a:t>Under uddannelse</a:t>
          </a:r>
          <a:endParaRPr lang="da-DK" sz="1200" b="1" kern="1200" dirty="0">
            <a:latin typeface="Calibri" panose="020F0502020204030204"/>
            <a:ea typeface="+mn-ea"/>
            <a:cs typeface="+mn-cs"/>
          </a:endParaRPr>
        </a:p>
      </dsp:txBody>
      <dsp:txXfrm>
        <a:off x="2775033" y="27882"/>
        <a:ext cx="1726646" cy="690658"/>
      </dsp:txXfrm>
    </dsp:sp>
    <dsp:sp modelId="{FA24A20C-75EF-442A-B284-749A6E06892E}">
      <dsp:nvSpPr>
        <dsp:cNvPr id="0" name=""/>
        <dsp:cNvSpPr/>
      </dsp:nvSpPr>
      <dsp:spPr>
        <a:xfrm>
          <a:off x="3128684" y="718540"/>
          <a:ext cx="1726646" cy="480937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000" kern="1200" dirty="0">
              <a:latin typeface="Calibri" panose="020F0502020204030204"/>
              <a:ea typeface="+mn-ea"/>
              <a:cs typeface="+mn-cs"/>
            </a:rPr>
            <a:t>Mulighed for ansøge om en  karrierementor, som typisk er en sygeplejerske ansat i en lederstilling på Bornholms Hospital eller BRK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000" kern="1200">
              <a:latin typeface="Calibri" panose="020F0502020204030204"/>
              <a:ea typeface="+mn-ea"/>
              <a:cs typeface="+mn-cs"/>
            </a:rPr>
            <a:t>Studierelevant arbejde. Vi tilbyder at hjælpe dig med at finde et studiejob som er fagligt relevant</a:t>
          </a:r>
          <a:endParaRPr lang="da-DK" sz="1000" kern="1200" dirty="0"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000" kern="1200">
              <a:latin typeface="Calibri" panose="020F0502020204030204"/>
              <a:ea typeface="+mn-ea"/>
              <a:cs typeface="+mn-cs"/>
            </a:rPr>
            <a:t>Muligheder for at deltage i forsknings-udviklingsprojekter</a:t>
          </a:r>
          <a:br>
            <a:rPr lang="da-DK" sz="1000" kern="1200">
              <a:latin typeface="Calibri" panose="020F0502020204030204"/>
              <a:ea typeface="+mn-ea"/>
              <a:cs typeface="+mn-cs"/>
            </a:rPr>
          </a:br>
          <a:endParaRPr lang="da-DK" sz="1000" kern="1200" dirty="0"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000" kern="1200">
              <a:latin typeface="Calibri" panose="020F0502020204030204"/>
              <a:ea typeface="+mn-ea"/>
              <a:cs typeface="+mn-cs"/>
            </a:rPr>
            <a:t>Studiegrupper på tværs af holdene, hvor du  sammen med andre kan dyrke dine faglige interesser</a:t>
          </a:r>
          <a:endParaRPr lang="da-DK" sz="1000" kern="1200" dirty="0"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da-DK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000" kern="1200">
              <a:latin typeface="Calibri" panose="020F0502020204030204"/>
              <a:ea typeface="+mn-ea"/>
              <a:cs typeface="+mn-cs"/>
            </a:rPr>
            <a:t>Tilbud om individuelle studiesamtaler – Toning af din uddannelse </a:t>
          </a:r>
          <a:endParaRPr lang="da-DK" sz="1000" kern="1200" dirty="0"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000" kern="1200" dirty="0">
              <a:latin typeface="Calibri" panose="020F0502020204030204"/>
              <a:ea typeface="+mn-ea"/>
              <a:cs typeface="+mn-cs"/>
            </a:rPr>
            <a:t>Støtte og sparring i forhold til evt. specialisering – herunder drøftelse om  skræddersyet klinik</a:t>
          </a:r>
        </a:p>
      </dsp:txBody>
      <dsp:txXfrm>
        <a:off x="3179256" y="769112"/>
        <a:ext cx="1625502" cy="4708231"/>
      </dsp:txXfrm>
    </dsp:sp>
    <dsp:sp modelId="{2CF57E79-6592-46E0-9020-47CAE3E5C124}">
      <dsp:nvSpPr>
        <dsp:cNvPr id="0" name=""/>
        <dsp:cNvSpPr/>
      </dsp:nvSpPr>
      <dsp:spPr>
        <a:xfrm>
          <a:off x="4763433" y="158268"/>
          <a:ext cx="554917" cy="4298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200" kern="1200"/>
        </a:p>
      </dsp:txBody>
      <dsp:txXfrm>
        <a:off x="4763433" y="244245"/>
        <a:ext cx="425952" cy="257931"/>
      </dsp:txXfrm>
    </dsp:sp>
    <dsp:sp modelId="{23F5D6C3-F7EF-4214-A797-2768A15C7306}">
      <dsp:nvSpPr>
        <dsp:cNvPr id="0" name=""/>
        <dsp:cNvSpPr/>
      </dsp:nvSpPr>
      <dsp:spPr>
        <a:xfrm>
          <a:off x="5548693" y="27882"/>
          <a:ext cx="1726646" cy="1944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 dirty="0"/>
            <a:t>Slutningen af uddannelsen</a:t>
          </a:r>
        </a:p>
      </dsp:txBody>
      <dsp:txXfrm>
        <a:off x="5548693" y="27882"/>
        <a:ext cx="1726646" cy="690658"/>
      </dsp:txXfrm>
    </dsp:sp>
    <dsp:sp modelId="{8D076650-07B1-4DE6-80B9-220808E73411}">
      <dsp:nvSpPr>
        <dsp:cNvPr id="0" name=""/>
        <dsp:cNvSpPr/>
      </dsp:nvSpPr>
      <dsp:spPr>
        <a:xfrm>
          <a:off x="5902343" y="718540"/>
          <a:ext cx="1726646" cy="480937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marR="0" lvl="1" indent="-114300" algn="l" defTabSz="5334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Char char="•"/>
            <a:tabLst/>
            <a:defRPr/>
          </a:pPr>
          <a:r>
            <a:rPr lang="da-DK" sz="1000" kern="1200" dirty="0">
              <a:latin typeface="+mn-lt"/>
              <a:ea typeface="+mn-ea"/>
              <a:cs typeface="+mn-cs"/>
            </a:rPr>
            <a:t>Karrierementor, med fokus på intensiv sparring om karriereveje og jobønsker</a:t>
          </a:r>
          <a:br>
            <a:rPr lang="da-DK" sz="1000" kern="1200" dirty="0">
              <a:latin typeface="+mn-lt"/>
              <a:ea typeface="+mn-ea"/>
              <a:cs typeface="+mn-cs"/>
            </a:rPr>
          </a:br>
          <a:r>
            <a:rPr lang="da-DK" sz="1000" kern="1200" dirty="0" err="1">
              <a:latin typeface="+mn-lt"/>
              <a:ea typeface="+mn-ea"/>
              <a:cs typeface="+mn-cs"/>
            </a:rPr>
            <a:t>Matchmaking</a:t>
          </a:r>
          <a:r>
            <a:rPr lang="da-DK" sz="1000" kern="1200" dirty="0">
              <a:latin typeface="+mn-lt"/>
              <a:ea typeface="+mn-ea"/>
              <a:cs typeface="+mn-cs"/>
            </a:rPr>
            <a:t> assistance – hjælp til at få booket kaffemøder med relevante interessenter  i forhold til kommende ansættelse</a:t>
          </a:r>
          <a:endParaRPr lang="da-DK" sz="1000" kern="1200" dirty="0"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000" kern="1200" dirty="0">
              <a:latin typeface="Calibri" panose="020F0502020204030204"/>
              <a:ea typeface="+mn-ea"/>
              <a:cs typeface="+mn-cs"/>
            </a:rPr>
            <a:t>Tilbud om studiesamtaler med fokus på sparring om faglige interesser og karriereforløb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000" kern="1200">
              <a:latin typeface="Calibri" panose="020F0502020204030204"/>
              <a:ea typeface="+mn-ea"/>
              <a:cs typeface="+mn-cs"/>
            </a:rPr>
            <a:t>Introduktion til Bornholms Sundheds og Sygeplejeskoles  alumnefællesskab</a:t>
          </a:r>
          <a:endParaRPr lang="da-DK" sz="1000" kern="1200" dirty="0">
            <a:latin typeface="Calibri" panose="020F0502020204030204"/>
            <a:ea typeface="+mn-ea"/>
            <a:cs typeface="+mn-cs"/>
          </a:endParaRPr>
        </a:p>
      </dsp:txBody>
      <dsp:txXfrm>
        <a:off x="5952915" y="769112"/>
        <a:ext cx="1625502" cy="4708231"/>
      </dsp:txXfrm>
    </dsp:sp>
    <dsp:sp modelId="{61CEE56B-6A0A-4CB5-BEF1-124369F54069}">
      <dsp:nvSpPr>
        <dsp:cNvPr id="0" name=""/>
        <dsp:cNvSpPr/>
      </dsp:nvSpPr>
      <dsp:spPr>
        <a:xfrm>
          <a:off x="7537093" y="158268"/>
          <a:ext cx="554917" cy="4298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800" kern="1200"/>
        </a:p>
      </dsp:txBody>
      <dsp:txXfrm>
        <a:off x="7537093" y="244245"/>
        <a:ext cx="425952" cy="257931"/>
      </dsp:txXfrm>
    </dsp:sp>
    <dsp:sp modelId="{4B37C6C7-6E99-411B-9530-2EEAFCEC931F}">
      <dsp:nvSpPr>
        <dsp:cNvPr id="0" name=""/>
        <dsp:cNvSpPr/>
      </dsp:nvSpPr>
      <dsp:spPr>
        <a:xfrm>
          <a:off x="8322353" y="27882"/>
          <a:ext cx="1726646" cy="1944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1" kern="1200">
              <a:latin typeface="Calibri" panose="020F0502020204030204"/>
              <a:ea typeface="+mn-ea"/>
              <a:cs typeface="+mn-cs"/>
            </a:rPr>
            <a:t>I job</a:t>
          </a:r>
          <a:endParaRPr lang="da-DK" sz="1200" b="1" kern="1200" dirty="0">
            <a:latin typeface="Calibri" panose="020F0502020204030204"/>
            <a:ea typeface="+mn-ea"/>
            <a:cs typeface="+mn-cs"/>
          </a:endParaRPr>
        </a:p>
      </dsp:txBody>
      <dsp:txXfrm>
        <a:off x="8322353" y="27882"/>
        <a:ext cx="1726646" cy="690658"/>
      </dsp:txXfrm>
    </dsp:sp>
    <dsp:sp modelId="{664130D7-D9A2-4CCE-94AF-306BCEFDA0CE}">
      <dsp:nvSpPr>
        <dsp:cNvPr id="0" name=""/>
        <dsp:cNvSpPr/>
      </dsp:nvSpPr>
      <dsp:spPr>
        <a:xfrm>
          <a:off x="8676003" y="718540"/>
          <a:ext cx="1726646" cy="4809375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000" kern="1200">
              <a:latin typeface="Calibri" panose="020F0502020204030204"/>
              <a:ea typeface="+mn-ea"/>
              <a:cs typeface="+mn-cs"/>
            </a:rPr>
            <a:t>Tilbud om at fortsætte med din karrierementor op til 6 måneder efter endt uddannelse</a:t>
          </a:r>
          <a:endParaRPr lang="da-DK" sz="1000" kern="1200" dirty="0"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000" kern="1200">
              <a:latin typeface="Calibri" panose="020F0502020204030204"/>
              <a:ea typeface="+mn-ea"/>
              <a:cs typeface="+mn-cs"/>
            </a:rPr>
            <a:t>Tilbud om at deltage i Alumnefællesskabet</a:t>
          </a:r>
          <a:endParaRPr lang="da-DK" sz="1000" kern="1200" dirty="0"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000" kern="1200">
              <a:latin typeface="Calibri" panose="020F0502020204030204"/>
              <a:ea typeface="+mn-ea"/>
              <a:cs typeface="+mn-cs"/>
            </a:rPr>
            <a:t>Systematisk kompetenceudvikling og mulighed for supervisionsforløb og mentorordning  som nyuddannet </a:t>
          </a:r>
          <a:endParaRPr lang="da-DK" sz="1000" kern="1200" dirty="0"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a-DK" sz="1000" kern="1200">
              <a:latin typeface="Calibri" panose="020F0502020204030204"/>
              <a:ea typeface="+mn-ea"/>
              <a:cs typeface="+mn-cs"/>
            </a:rPr>
            <a:t>Karrieremuligheder</a:t>
          </a:r>
          <a:endParaRPr lang="da-DK" sz="1000" kern="1200" dirty="0"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a-DK" sz="1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8726575" y="769112"/>
        <a:ext cx="1625502" cy="4708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C974CD-C5FD-B622-D824-9EE898ED0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200">
                <a:latin typeface="+mj-lt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74E3F79-DDB4-AC91-C371-DEB35FAB8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BCF4100-BD14-4891-7B6F-947DF0C2B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D734-0FD3-4152-84FB-8E78F71F51CA}" type="datetimeFigureOut">
              <a:rPr lang="da-DK" smtClean="0"/>
              <a:t>17-05-2024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9F81062-190B-BD5F-B064-F77FCBF41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18111EC-131B-B5D3-3872-3B739ACE8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29E8-6728-4B1A-A772-41E7395E4EAE}" type="slidenum">
              <a:rPr lang="da-DK" smtClean="0"/>
              <a:t>‹nr.›</a:t>
            </a:fld>
            <a:endParaRPr lang="da-DK"/>
          </a:p>
        </p:txBody>
      </p:sp>
      <p:pic>
        <p:nvPicPr>
          <p:cNvPr id="10" name="Billede 9" descr="Et billede, der indeholder tekst, Font/skrifttype, symbol, Grafik">
            <a:extLst>
              <a:ext uri="{FF2B5EF4-FFF2-40B4-BE49-F238E27FC236}">
                <a16:creationId xmlns:a16="http://schemas.microsoft.com/office/drawing/2014/main" id="{CBC68A23-5440-B6C3-5A5B-26DAF38469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207" y="5403362"/>
            <a:ext cx="2267289" cy="126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6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E511F-9068-7831-E7A2-AC9215CAE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E1ADCA8-C4C7-745D-B355-3D9CC3A57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189AEF5-D113-73D7-05F4-874CAD29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D734-0FD3-4152-84FB-8E78F71F51CA}" type="datetimeFigureOut">
              <a:rPr lang="da-DK" smtClean="0"/>
              <a:t>17-05-2024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F1E9813-65C4-C299-6048-ACDE4B49B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3F5FE19-178F-BFA6-0663-C63C5757E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29E8-6728-4B1A-A772-41E7395E4EA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801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03792856-B6B1-5714-0AC3-913B043594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EFA3ED5-B6A9-708C-38E6-33CF6B922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FFD1264-89EC-EB93-01F6-7037B0BB9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D734-0FD3-4152-84FB-8E78F71F51CA}" type="datetimeFigureOut">
              <a:rPr lang="da-DK" smtClean="0"/>
              <a:t>17-05-2024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A187BC0-53EC-F4CD-CF9E-9530DF255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28DCF5A-4568-0DA4-83DC-541605A0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29E8-6728-4B1A-A772-41E7395E4EA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602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E87F9-8B54-FE8F-5A75-95CB83B8E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72793AD-8A7F-28B1-4086-32BC0A1AA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6D08A35-22A5-CC0E-F595-DE284199F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D734-0FD3-4152-84FB-8E78F71F51CA}" type="datetimeFigureOut">
              <a:rPr lang="da-DK" smtClean="0"/>
              <a:t>17-05-2024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1F14510-BA4D-1B53-595D-10888CC76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F49E318-7E80-4125-C2C0-36BF22456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29E8-6728-4B1A-A772-41E7395E4EAE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Billede 6" descr="Et billede, der indeholder tekst, Font/skrifttype, symbol, Grafik">
            <a:extLst>
              <a:ext uri="{FF2B5EF4-FFF2-40B4-BE49-F238E27FC236}">
                <a16:creationId xmlns:a16="http://schemas.microsoft.com/office/drawing/2014/main" id="{ACA8BD38-3788-F972-A9BD-53874C250B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207" y="5403362"/>
            <a:ext cx="2267289" cy="126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31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FAE882-FA7B-CCBE-FCB7-10550FB07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53F7DEC-4867-E85B-EAD6-CDCDF04A4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5AB8148-0893-FE1C-8DF5-91C3AB64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D734-0FD3-4152-84FB-8E78F71F51CA}" type="datetimeFigureOut">
              <a:rPr lang="da-DK" smtClean="0"/>
              <a:t>17-05-2024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DBB3788-081E-7B0E-279F-1E94F6065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3E79382-91EC-8CEF-C616-6B9EC70C4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29E8-6728-4B1A-A772-41E7395E4EA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22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F5B0C3-5AED-C6C3-FB80-ED370F90C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9A9E3F2-568E-C696-0E96-D852349AF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24F58E2-1BFC-F887-CA98-94E7D1F3C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4B7204A-36E4-2CEC-EBC5-E527D7A34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D734-0FD3-4152-84FB-8E78F71F51CA}" type="datetimeFigureOut">
              <a:rPr lang="da-DK" smtClean="0"/>
              <a:t>17-05-2024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3DA9899-2C33-5432-0755-3E63961FE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2AB487F-A84F-A6E7-3D18-EF9265144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29E8-6728-4B1A-A772-41E7395E4EA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536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2AB46-24FF-78CD-66B4-7FA9B88B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31DF0FC-707B-7234-701B-04D7A898D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2F2218C-F8D9-9604-2222-C7C9D4F27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9DF1F02-E9F4-49C1-1461-9CDF98D3E7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3208AC1-80BD-7B9F-5C31-F1FD04E1D8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1E01B22-ACD1-E7E4-2BB5-1A0209B3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D734-0FD3-4152-84FB-8E78F71F51CA}" type="datetimeFigureOut">
              <a:rPr lang="da-DK" smtClean="0"/>
              <a:t>17-05-2024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047B2E3-1969-19CA-19D8-DB182AC88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26587F9-43DF-C799-4CC6-F04531FA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29E8-6728-4B1A-A772-41E7395E4EA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2939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7E030-B8BD-AB3E-4951-B339E71E4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CFC3133-C927-9036-31A5-A50DA6CD1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D734-0FD3-4152-84FB-8E78F71F51CA}" type="datetimeFigureOut">
              <a:rPr lang="da-DK" smtClean="0"/>
              <a:t>17-05-2024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41A39A6-7573-F9CD-AEA9-3DADA8480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341530E-3938-8620-205E-3DDF7314C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29E8-6728-4B1A-A772-41E7395E4EA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1477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CE2EA69-1C3D-0C87-0746-7E2D3EE4C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D734-0FD3-4152-84FB-8E78F71F51CA}" type="datetimeFigureOut">
              <a:rPr lang="da-DK" smtClean="0"/>
              <a:t>17-05-2024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F1C85E9-D47E-2B9F-CDD5-09BB876BC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E1CD827-A5ED-8202-EAD7-963C6F917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29E8-6728-4B1A-A772-41E7395E4EA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5344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5C6B76-554B-E3D9-D19D-601505FD8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792DDCC-4B80-EFE5-7A64-7E6FE925C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694A211-5AB0-4FB1-A487-472E9829E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A220975-5659-ADE9-85AF-26594A4F7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D734-0FD3-4152-84FB-8E78F71F51CA}" type="datetimeFigureOut">
              <a:rPr lang="da-DK" smtClean="0"/>
              <a:t>17-05-2024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F4C9023-8D86-EB7A-7721-8EA59863B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3DFA16B-ECF3-7357-3A40-324D6697D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29E8-6728-4B1A-A772-41E7395E4EA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464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7D6B13-9CC0-BC89-80DC-7F7B4807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BF13C32-3598-3773-2EC9-6DF5D46FF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D8574BA-80E0-2A1E-0B91-A65831F1E7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DB517B2-75D4-78B3-218A-D828A9A89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2D734-0FD3-4152-84FB-8E78F71F51CA}" type="datetimeFigureOut">
              <a:rPr lang="da-DK" smtClean="0"/>
              <a:t>17-05-2024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BDC678E-932F-BFFA-ACE8-A6DEE6EBE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36B0467-12F1-C1A4-D90D-4D26D898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29E8-6728-4B1A-A772-41E7395E4EA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422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41427F7-3571-F4BE-D1E8-3D6F779C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BB18C95-BE73-9027-8DBE-8431B51B0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341703-6C21-11B0-B04E-301D4BF1F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2D734-0FD3-4152-84FB-8E78F71F51CA}" type="datetimeFigureOut">
              <a:rPr lang="da-DK" smtClean="0"/>
              <a:t>17-05-2024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F5EAD7E-F6D8-E87A-2B63-94CC7BCAB8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B801F70-5448-1FB3-8A30-B1B9B563F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529E8-6728-4B1A-A772-41E7395E4EA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529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9A85EC6-A7E3-656E-7693-4B168C6515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2" b="15168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ECB1ED-A4D1-0350-32F3-20C94B391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br>
              <a:rPr lang="da-DK" sz="5200" dirty="0">
                <a:solidFill>
                  <a:srgbClr val="FFFFFF"/>
                </a:solidFill>
              </a:rPr>
            </a:br>
            <a:r>
              <a:rPr lang="da-DK" sz="5200" dirty="0">
                <a:solidFill>
                  <a:srgbClr val="FFFFFF"/>
                </a:solidFill>
              </a:rPr>
              <a:t>Design din uddannelse</a:t>
            </a:r>
            <a:br>
              <a:rPr lang="da-DK" sz="5200" dirty="0">
                <a:solidFill>
                  <a:srgbClr val="FFFFFF"/>
                </a:solidFill>
              </a:rPr>
            </a:br>
            <a:r>
              <a:rPr lang="da-DK" sz="5200" dirty="0">
                <a:solidFill>
                  <a:srgbClr val="FFFFFF"/>
                </a:solidFill>
              </a:rPr>
              <a:t> </a:t>
            </a:r>
            <a:br>
              <a:rPr lang="da-DK" sz="5200" dirty="0">
                <a:solidFill>
                  <a:srgbClr val="FFFFFF"/>
                </a:solidFill>
              </a:rPr>
            </a:br>
            <a:endParaRPr lang="da-DK" sz="5200" dirty="0">
              <a:solidFill>
                <a:srgbClr val="FFFFFF"/>
              </a:solidFill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0C78A99-317C-AAAB-1A18-99A66BF58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Sygeplejerskeuddannelsen </a:t>
            </a:r>
          </a:p>
        </p:txBody>
      </p:sp>
    </p:spTree>
    <p:extLst>
      <p:ext uri="{BB962C8B-B14F-4D97-AF65-F5344CB8AC3E}">
        <p14:creationId xmlns:p14="http://schemas.microsoft.com/office/powerpoint/2010/main" val="2029232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F4A7DEB-DDAE-9734-335E-E1857014B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da-DK" sz="4000"/>
              <a:t>Uddannelsesforløb</a:t>
            </a:r>
          </a:p>
        </p:txBody>
      </p:sp>
      <p:pic>
        <p:nvPicPr>
          <p:cNvPr id="5" name="Billede 4" descr="Et billede, der indeholder udendørs, tøj, person, sky&#10;&#10;Automatisk genereret beskrivelse">
            <a:extLst>
              <a:ext uri="{FF2B5EF4-FFF2-40B4-BE49-F238E27FC236}">
                <a16:creationId xmlns:a16="http://schemas.microsoft.com/office/drawing/2014/main" id="{6004BDA9-3467-7122-F282-4F7BF2B7B9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09" r="1" b="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F82C102-AD00-5CB3-CDAC-1CEF026A66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424210"/>
              </p:ext>
            </p:extLst>
          </p:nvPr>
        </p:nvGraphicFramePr>
        <p:xfrm>
          <a:off x="836680" y="2405067"/>
          <a:ext cx="6002110" cy="37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5972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FC7549D1-FF5F-A7E8-2399-4EA991362A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9745094"/>
              </p:ext>
            </p:extLst>
          </p:nvPr>
        </p:nvGraphicFramePr>
        <p:xfrm>
          <a:off x="361948" y="409574"/>
          <a:ext cx="10404024" cy="5555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6224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234</Words>
  <Application>Microsoft Office PowerPoint</Application>
  <PresentationFormat>Widescreen</PresentationFormat>
  <Paragraphs>29</Paragraphs>
  <Slides>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Office-tema</vt:lpstr>
      <vt:lpstr> Design din uddannelse   </vt:lpstr>
      <vt:lpstr>Uddannelsesforløb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Linda Matzen</dc:creator>
  <cp:lastModifiedBy>Bonnie Gudbergsen</cp:lastModifiedBy>
  <cp:revision>14</cp:revision>
  <dcterms:created xsi:type="dcterms:W3CDTF">2023-06-14T05:22:59Z</dcterms:created>
  <dcterms:modified xsi:type="dcterms:W3CDTF">2024-05-17T07:07:31Z</dcterms:modified>
</cp:coreProperties>
</file>